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Josefin Slab"/>
      <p:regular r:id="rId19"/>
      <p:bold r:id="rId20"/>
      <p:italic r:id="rId21"/>
      <p:boldItalic r:id="rId22"/>
    </p:embeddedFont>
    <p:embeddedFont>
      <p:font typeface="Josefin Slab SemiBold"/>
      <p:regular r:id="rId23"/>
      <p:bold r:id="rId24"/>
      <p:italic r:id="rId25"/>
      <p:boldItalic r:id="rId26"/>
    </p:embeddedFont>
    <p:embeddedFont>
      <p:font typeface="Garamond"/>
      <p:regular r:id="rId27"/>
      <p:bold r:id="rId28"/>
      <p:italic r:id="rId29"/>
      <p:boldItalic r:id="rId30"/>
    </p:embeddedFont>
    <p:embeddedFont>
      <p:font typeface="Playfair Display"/>
      <p:regular r:id="rId31"/>
      <p:bold r:id="rId32"/>
      <p:italic r:id="rId33"/>
      <p:boldItalic r:id="rId34"/>
    </p:embeddedFont>
    <p:embeddedFont>
      <p:font typeface="Fira Sans Extra Condensed Medium"/>
      <p:regular r:id="rId35"/>
      <p:bold r:id="rId36"/>
      <p:italic r:id="rId37"/>
      <p:boldItalic r:id="rId38"/>
    </p:embeddedFont>
    <p:embeddedFont>
      <p:font typeface="Josefi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9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bold.fntdata"/><Relationship Id="rId20" Type="http://schemas.openxmlformats.org/officeDocument/2006/relationships/font" Target="fonts/JosefinSlab-bold.fntdata"/><Relationship Id="rId42" Type="http://schemas.openxmlformats.org/officeDocument/2006/relationships/font" Target="fonts/JosefinSans-boldItalic.fntdata"/><Relationship Id="rId41" Type="http://schemas.openxmlformats.org/officeDocument/2006/relationships/font" Target="fonts/JosefinSans-italic.fntdata"/><Relationship Id="rId22" Type="http://schemas.openxmlformats.org/officeDocument/2006/relationships/font" Target="fonts/JosefinSlab-boldItalic.fntdata"/><Relationship Id="rId21" Type="http://schemas.openxmlformats.org/officeDocument/2006/relationships/font" Target="fonts/JosefinSlab-italic.fntdata"/><Relationship Id="rId24" Type="http://schemas.openxmlformats.org/officeDocument/2006/relationships/font" Target="fonts/JosefinSlabSemiBold-bold.fntdata"/><Relationship Id="rId23" Type="http://schemas.openxmlformats.org/officeDocument/2006/relationships/font" Target="fonts/JosefinSlab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JosefinSlabSemiBold-boldItalic.fntdata"/><Relationship Id="rId25" Type="http://schemas.openxmlformats.org/officeDocument/2006/relationships/font" Target="fonts/JosefinSlabSemiBold-italic.fntdata"/><Relationship Id="rId28" Type="http://schemas.openxmlformats.org/officeDocument/2006/relationships/font" Target="fonts/Garamond-bold.fntdata"/><Relationship Id="rId27" Type="http://schemas.openxmlformats.org/officeDocument/2006/relationships/font" Target="fonts/Garamo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aramon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fntdata"/><Relationship Id="rId30" Type="http://schemas.openxmlformats.org/officeDocument/2006/relationships/font" Target="fonts/Garamond-boldItalic.fntdata"/><Relationship Id="rId11" Type="http://schemas.openxmlformats.org/officeDocument/2006/relationships/slide" Target="slides/slide6.xml"/><Relationship Id="rId33" Type="http://schemas.openxmlformats.org/officeDocument/2006/relationships/font" Target="fonts/PlayfairDisplay-italic.fntdata"/><Relationship Id="rId10" Type="http://schemas.openxmlformats.org/officeDocument/2006/relationships/slide" Target="slides/slide5.xml"/><Relationship Id="rId32" Type="http://schemas.openxmlformats.org/officeDocument/2006/relationships/font" Target="fonts/PlayfairDisplay-bold.fntdata"/><Relationship Id="rId13" Type="http://schemas.openxmlformats.org/officeDocument/2006/relationships/slide" Target="slides/slide8.xml"/><Relationship Id="rId35" Type="http://schemas.openxmlformats.org/officeDocument/2006/relationships/font" Target="fonts/FiraSansExtraCondensedMedium-regular.fntdata"/><Relationship Id="rId12" Type="http://schemas.openxmlformats.org/officeDocument/2006/relationships/slide" Target="slides/slide7.xml"/><Relationship Id="rId34" Type="http://schemas.openxmlformats.org/officeDocument/2006/relationships/font" Target="fonts/PlayfairDisplay-boldItalic.fntdata"/><Relationship Id="rId15" Type="http://schemas.openxmlformats.org/officeDocument/2006/relationships/slide" Target="slides/slide10.xml"/><Relationship Id="rId37" Type="http://schemas.openxmlformats.org/officeDocument/2006/relationships/font" Target="fonts/FiraSansExtraCondensedMedium-italic.fntdata"/><Relationship Id="rId14" Type="http://schemas.openxmlformats.org/officeDocument/2006/relationships/slide" Target="slides/slide9.xml"/><Relationship Id="rId36" Type="http://schemas.openxmlformats.org/officeDocument/2006/relationships/font" Target="fonts/FiraSansExtraCondensedMedium-bold.fntdata"/><Relationship Id="rId17" Type="http://schemas.openxmlformats.org/officeDocument/2006/relationships/slide" Target="slides/slide12.xml"/><Relationship Id="rId39" Type="http://schemas.openxmlformats.org/officeDocument/2006/relationships/font" Target="fonts/JosefinSans-regular.fntdata"/><Relationship Id="rId16" Type="http://schemas.openxmlformats.org/officeDocument/2006/relationships/slide" Target="slides/slide11.xml"/><Relationship Id="rId38" Type="http://schemas.openxmlformats.org/officeDocument/2006/relationships/font" Target="fonts/FiraSansExtraCondensedMedium-boldItalic.fntdata"/><Relationship Id="rId19" Type="http://schemas.openxmlformats.org/officeDocument/2006/relationships/font" Target="fonts/JosefinSlab-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44fbae66c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44fbae66c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44fbae66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44fbae66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Abi: List the Stations</a:t>
            </a:r>
            <a:endParaRPr/>
          </a:p>
          <a:p>
            <a:pPr indent="0" lvl="0" marL="0" rtl="0" algn="l">
              <a:spcBef>
                <a:spcPts val="0"/>
              </a:spcBef>
              <a:spcAft>
                <a:spcPts val="0"/>
              </a:spcAft>
              <a:buNone/>
            </a:pPr>
            <a:r>
              <a:rPr lang="es"/>
              <a:t>Zoey: Talk about canvassing in the evening</a:t>
            </a:r>
            <a:endParaRPr/>
          </a:p>
          <a:p>
            <a:pPr indent="0" lvl="0" marL="0" rtl="0" algn="l">
              <a:spcBef>
                <a:spcPts val="0"/>
              </a:spcBef>
              <a:spcAft>
                <a:spcPts val="0"/>
              </a:spcAft>
              <a:buNone/>
            </a:pPr>
            <a:r>
              <a:rPr lang="es"/>
              <a:t>Max: Talk about canvassing in the middle of the week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44fbae66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44fbae66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Zoey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195bbbd50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195bbbd50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Zoey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44fbae66c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44fbae66c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44fbae66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44fbae66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Max: VERY QUICKLY, the gala is coming up, you are sending out a street team to gather emails that will convert to gala attendance and future donations, we want to use MTA data to help you optimize and be efficient with your resources: we want the street teams to encounter a lot of tech employees in absolute as well as relative terms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44fbae66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44fbae66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s"/>
              <a:t>Our assumption was that canvassers would be most successful at stations where they would encounter the most tech workers.</a:t>
            </a:r>
            <a:endParaRPr/>
          </a:p>
          <a:p>
            <a:pPr indent="-298450" lvl="0" marL="457200" rtl="0" algn="l">
              <a:spcBef>
                <a:spcPts val="0"/>
              </a:spcBef>
              <a:spcAft>
                <a:spcPts val="0"/>
              </a:spcAft>
              <a:buSzPts val="1100"/>
              <a:buAutoNum type="arabicParenR"/>
            </a:pPr>
            <a:r>
              <a:rPr lang="es"/>
              <a:t>We first identified the highest-volume stations in NY’s subway system (data from May 2018 — we could add more data, but it’s unlikely to significantly change our recommendations.) Unsurprisingly, these were in Midtown and the Financial District.</a:t>
            </a:r>
            <a:endParaRPr/>
          </a:p>
          <a:p>
            <a:pPr indent="-298450" lvl="0" marL="457200" rtl="0" algn="l">
              <a:spcBef>
                <a:spcPts val="0"/>
              </a:spcBef>
              <a:spcAft>
                <a:spcPts val="0"/>
              </a:spcAft>
              <a:buSzPts val="1100"/>
              <a:buAutoNum type="arabicParenR"/>
            </a:pPr>
            <a:r>
              <a:rPr lang="es"/>
              <a:t>Then we used two metrics to “qualify the leads”: weekday to weekend ratio, and rush-hour to midday ratio (we will explain this further shortly)</a:t>
            </a:r>
            <a:endParaRPr/>
          </a:p>
          <a:p>
            <a:pPr indent="-298450" lvl="0" marL="457200" rtl="0" algn="l">
              <a:spcBef>
                <a:spcPts val="0"/>
              </a:spcBef>
              <a:spcAft>
                <a:spcPts val="0"/>
              </a:spcAft>
              <a:buSzPts val="1100"/>
              <a:buAutoNum type="arabicParenR"/>
            </a:pPr>
            <a:r>
              <a:rPr lang="es"/>
              <a:t>Finally — and this is the really exciting part — we/Abi used NYC open data to map candidate stations and tech employers to identify the stations that tech workers are most likely to use on their commutes</a:t>
            </a:r>
            <a:endParaRPr/>
          </a:p>
          <a:p>
            <a:pPr indent="-298450" lvl="0" marL="457200" rtl="0" algn="l">
              <a:spcBef>
                <a:spcPts val="0"/>
              </a:spcBef>
              <a:spcAft>
                <a:spcPts val="0"/>
              </a:spcAft>
              <a:buSzPts val="1100"/>
              <a:buAutoNum type="arabicParenR"/>
            </a:pPr>
            <a:r>
              <a:rPr lang="es"/>
              <a:t>One thing our approach is missing is demographic data that could be used to optimize conversion rates (income, gender, </a:t>
            </a:r>
            <a:r>
              <a:rPr lang="es"/>
              <a:t>values</a:t>
            </a:r>
            <a:r>
              <a:rPr lang="es"/>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44fbae66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44fbae66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arenR"/>
            </a:pPr>
            <a:r>
              <a:rPr lang="es">
                <a:solidFill>
                  <a:schemeClr val="dk1"/>
                </a:solidFill>
              </a:rPr>
              <a:t>People ride the subway less on the weekend, but the difference varies among stations.</a:t>
            </a:r>
            <a:endParaRPr>
              <a:solidFill>
                <a:schemeClr val="dk1"/>
              </a:solidFill>
            </a:endParaRPr>
          </a:p>
          <a:p>
            <a:pPr indent="-298450" lvl="0" marL="457200" rtl="0" algn="l">
              <a:spcBef>
                <a:spcPts val="0"/>
              </a:spcBef>
              <a:spcAft>
                <a:spcPts val="0"/>
              </a:spcAft>
              <a:buClr>
                <a:schemeClr val="dk1"/>
              </a:buClr>
              <a:buSzPts val="1100"/>
              <a:buAutoNum type="arabicParenR"/>
            </a:pPr>
            <a:r>
              <a:rPr lang="es">
                <a:solidFill>
                  <a:schemeClr val="dk1"/>
                </a:solidFill>
              </a:rPr>
              <a:t>There are two ways of looking at it: comparing the daily average volume (entries and exits) directly or the ratio of the averages.</a:t>
            </a:r>
            <a:endParaRPr>
              <a:solidFill>
                <a:schemeClr val="dk1"/>
              </a:solidFill>
            </a:endParaRPr>
          </a:p>
          <a:p>
            <a:pPr indent="-298450" lvl="0" marL="457200" rtl="0" algn="l">
              <a:spcBef>
                <a:spcPts val="0"/>
              </a:spcBef>
              <a:spcAft>
                <a:spcPts val="0"/>
              </a:spcAft>
              <a:buClr>
                <a:schemeClr val="dk1"/>
              </a:buClr>
              <a:buSzPts val="1100"/>
              <a:buAutoNum type="arabicParenR"/>
            </a:pPr>
            <a:r>
              <a:rPr lang="es">
                <a:solidFill>
                  <a:schemeClr val="dk1"/>
                </a:solidFill>
              </a:rPr>
              <a:t>The ratio is probably best for disqualifying stations: places like Times Square, Union Square etc. might have a lot of volume, but it seems like there’s lots of tourists there. On the other hand, the financial district has stations like WTC and Fulton where there are lots of commuters (based on this metric)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44fbae66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44fbae66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Potential slide to add on to previous slide? This would be optional so we can decide if we want to include this plot in the morning.</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44fbae66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44fbae66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44fbae66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44fbae66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Zoey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4fbae66c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4fbae66c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Abi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195bbbd5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195bbbd5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Abi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solidFill>
          <a:srgbClr val="FDF3E5">
            <a:alpha val="29620"/>
          </a:srgbClr>
        </a:solidFill>
      </p:bgPr>
    </p:bg>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480150" y="2020088"/>
            <a:ext cx="8183700" cy="4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338987"/>
              </a:buClr>
              <a:buSzPts val="3600"/>
              <a:buFont typeface="Josefin Sans"/>
              <a:buNone/>
              <a:defRPr b="1" sz="3600">
                <a:solidFill>
                  <a:srgbClr val="338987"/>
                </a:solidFill>
                <a:latin typeface="Josefin Sans"/>
                <a:ea typeface="Josefin Sans"/>
                <a:cs typeface="Josefin Sans"/>
                <a:sym typeface="Josefin Sans"/>
              </a:defRPr>
            </a:lvl1pPr>
            <a:lvl2pPr lvl="1" rtl="0" algn="ctr">
              <a:spcBef>
                <a:spcPts val="0"/>
              </a:spcBef>
              <a:spcAft>
                <a:spcPts val="0"/>
              </a:spcAft>
              <a:buClr>
                <a:srgbClr val="338987"/>
              </a:buClr>
              <a:buSzPts val="5200"/>
              <a:buNone/>
              <a:defRPr sz="5200">
                <a:solidFill>
                  <a:srgbClr val="338987"/>
                </a:solidFill>
              </a:defRPr>
            </a:lvl2pPr>
            <a:lvl3pPr lvl="2" rtl="0" algn="ctr">
              <a:spcBef>
                <a:spcPts val="0"/>
              </a:spcBef>
              <a:spcAft>
                <a:spcPts val="0"/>
              </a:spcAft>
              <a:buClr>
                <a:srgbClr val="338987"/>
              </a:buClr>
              <a:buSzPts val="5200"/>
              <a:buNone/>
              <a:defRPr sz="5200">
                <a:solidFill>
                  <a:srgbClr val="338987"/>
                </a:solidFill>
              </a:defRPr>
            </a:lvl3pPr>
            <a:lvl4pPr lvl="3" rtl="0" algn="ctr">
              <a:spcBef>
                <a:spcPts val="0"/>
              </a:spcBef>
              <a:spcAft>
                <a:spcPts val="0"/>
              </a:spcAft>
              <a:buClr>
                <a:srgbClr val="338987"/>
              </a:buClr>
              <a:buSzPts val="5200"/>
              <a:buNone/>
              <a:defRPr sz="5200">
                <a:solidFill>
                  <a:srgbClr val="338987"/>
                </a:solidFill>
              </a:defRPr>
            </a:lvl4pPr>
            <a:lvl5pPr lvl="4" rtl="0" algn="ctr">
              <a:spcBef>
                <a:spcPts val="0"/>
              </a:spcBef>
              <a:spcAft>
                <a:spcPts val="0"/>
              </a:spcAft>
              <a:buClr>
                <a:srgbClr val="338987"/>
              </a:buClr>
              <a:buSzPts val="5200"/>
              <a:buNone/>
              <a:defRPr sz="5200">
                <a:solidFill>
                  <a:srgbClr val="338987"/>
                </a:solidFill>
              </a:defRPr>
            </a:lvl5pPr>
            <a:lvl6pPr lvl="5" rtl="0" algn="ctr">
              <a:spcBef>
                <a:spcPts val="0"/>
              </a:spcBef>
              <a:spcAft>
                <a:spcPts val="0"/>
              </a:spcAft>
              <a:buClr>
                <a:srgbClr val="338987"/>
              </a:buClr>
              <a:buSzPts val="5200"/>
              <a:buNone/>
              <a:defRPr sz="5200">
                <a:solidFill>
                  <a:srgbClr val="338987"/>
                </a:solidFill>
              </a:defRPr>
            </a:lvl6pPr>
            <a:lvl7pPr lvl="6" rtl="0" algn="ctr">
              <a:spcBef>
                <a:spcPts val="0"/>
              </a:spcBef>
              <a:spcAft>
                <a:spcPts val="0"/>
              </a:spcAft>
              <a:buClr>
                <a:srgbClr val="338987"/>
              </a:buClr>
              <a:buSzPts val="5200"/>
              <a:buNone/>
              <a:defRPr sz="5200">
                <a:solidFill>
                  <a:srgbClr val="338987"/>
                </a:solidFill>
              </a:defRPr>
            </a:lvl7pPr>
            <a:lvl8pPr lvl="7" rtl="0" algn="ctr">
              <a:spcBef>
                <a:spcPts val="0"/>
              </a:spcBef>
              <a:spcAft>
                <a:spcPts val="0"/>
              </a:spcAft>
              <a:buClr>
                <a:srgbClr val="338987"/>
              </a:buClr>
              <a:buSzPts val="5200"/>
              <a:buNone/>
              <a:defRPr sz="5200">
                <a:solidFill>
                  <a:srgbClr val="338987"/>
                </a:solidFill>
              </a:defRPr>
            </a:lvl8pPr>
            <a:lvl9pPr lvl="8" rtl="0" algn="ctr">
              <a:spcBef>
                <a:spcPts val="0"/>
              </a:spcBef>
              <a:spcAft>
                <a:spcPts val="0"/>
              </a:spcAft>
              <a:buClr>
                <a:srgbClr val="338987"/>
              </a:buClr>
              <a:buSzPts val="5200"/>
              <a:buNone/>
              <a:defRPr sz="5200">
                <a:solidFill>
                  <a:srgbClr val="338987"/>
                </a:solidFill>
              </a:defRPr>
            </a:lvl9pPr>
          </a:lstStyle>
          <a:p/>
        </p:txBody>
      </p:sp>
      <p:sp>
        <p:nvSpPr>
          <p:cNvPr id="11" name="Google Shape;11;p2"/>
          <p:cNvSpPr txBox="1"/>
          <p:nvPr>
            <p:ph idx="1" type="subTitle"/>
          </p:nvPr>
        </p:nvSpPr>
        <p:spPr>
          <a:xfrm>
            <a:off x="2243850" y="2379913"/>
            <a:ext cx="4656300" cy="32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2pPr>
            <a:lvl3pPr lvl="2"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3pPr>
            <a:lvl4pPr lvl="3"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4pPr>
            <a:lvl5pPr lvl="4"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5pPr>
            <a:lvl6pPr lvl="5"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6pPr>
            <a:lvl7pPr lvl="6"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7pPr>
            <a:lvl8pPr lvl="7"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8pPr>
            <a:lvl9pPr lvl="8" rtl="0" algn="ctr">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9pPr>
          </a:lstStyle>
          <a:p/>
        </p:txBody>
      </p:sp>
      <p:sp>
        <p:nvSpPr>
          <p:cNvPr id="12" name="Google Shape;12;p2"/>
          <p:cNvSpPr/>
          <p:nvPr/>
        </p:nvSpPr>
        <p:spPr>
          <a:xfrm>
            <a:off x="7321790" y="-9925"/>
            <a:ext cx="1299900" cy="51885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1_1_2_1">
    <p:bg>
      <p:bgPr>
        <a:solidFill>
          <a:srgbClr val="FDF3E5">
            <a:alpha val="29620"/>
          </a:srgbClr>
        </a:solidFill>
      </p:bgPr>
    </p:bg>
    <p:spTree>
      <p:nvGrpSpPr>
        <p:cNvPr id="96" name="Shape 96"/>
        <p:cNvGrpSpPr/>
        <p:nvPr/>
      </p:nvGrpSpPr>
      <p:grpSpPr>
        <a:xfrm>
          <a:off x="0" y="0"/>
          <a:ext cx="0" cy="0"/>
          <a:chOff x="0" y="0"/>
          <a:chExt cx="0" cy="0"/>
        </a:xfrm>
      </p:grpSpPr>
      <p:sp>
        <p:nvSpPr>
          <p:cNvPr id="97" name="Google Shape;97;p11"/>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0" y="1652100"/>
            <a:ext cx="4017300" cy="24465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491"/>
              </a:solidFill>
            </a:endParaRPr>
          </a:p>
        </p:txBody>
      </p:sp>
      <p:sp>
        <p:nvSpPr>
          <p:cNvPr id="99" name="Google Shape;99;p11"/>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DF3E5"/>
              </a:buClr>
              <a:buSzPts val="2800"/>
              <a:buNone/>
              <a:defRPr>
                <a:solidFill>
                  <a:srgbClr val="FDF3E5"/>
                </a:solidFill>
              </a:defRPr>
            </a:lvl1pPr>
            <a:lvl2pPr lvl="1" rtl="0">
              <a:spcBef>
                <a:spcPts val="0"/>
              </a:spcBef>
              <a:spcAft>
                <a:spcPts val="0"/>
              </a:spcAft>
              <a:buClr>
                <a:srgbClr val="FDF3E5"/>
              </a:buClr>
              <a:buSzPts val="1600"/>
              <a:buNone/>
              <a:defRPr sz="1600">
                <a:solidFill>
                  <a:srgbClr val="FDF3E5"/>
                </a:solidFill>
              </a:defRPr>
            </a:lvl2pPr>
            <a:lvl3pPr lvl="2" rtl="0">
              <a:spcBef>
                <a:spcPts val="0"/>
              </a:spcBef>
              <a:spcAft>
                <a:spcPts val="0"/>
              </a:spcAft>
              <a:buClr>
                <a:srgbClr val="FDF3E5"/>
              </a:buClr>
              <a:buSzPts val="1600"/>
              <a:buNone/>
              <a:defRPr sz="1600">
                <a:solidFill>
                  <a:srgbClr val="FDF3E5"/>
                </a:solidFill>
              </a:defRPr>
            </a:lvl3pPr>
            <a:lvl4pPr lvl="3" rtl="0">
              <a:spcBef>
                <a:spcPts val="0"/>
              </a:spcBef>
              <a:spcAft>
                <a:spcPts val="0"/>
              </a:spcAft>
              <a:buClr>
                <a:srgbClr val="FDF3E5"/>
              </a:buClr>
              <a:buSzPts val="1600"/>
              <a:buNone/>
              <a:defRPr sz="1600">
                <a:solidFill>
                  <a:srgbClr val="FDF3E5"/>
                </a:solidFill>
              </a:defRPr>
            </a:lvl4pPr>
            <a:lvl5pPr lvl="4" rtl="0">
              <a:spcBef>
                <a:spcPts val="0"/>
              </a:spcBef>
              <a:spcAft>
                <a:spcPts val="0"/>
              </a:spcAft>
              <a:buClr>
                <a:srgbClr val="FDF3E5"/>
              </a:buClr>
              <a:buSzPts val="1600"/>
              <a:buNone/>
              <a:defRPr sz="1600">
                <a:solidFill>
                  <a:srgbClr val="FDF3E5"/>
                </a:solidFill>
              </a:defRPr>
            </a:lvl5pPr>
            <a:lvl6pPr lvl="5" rtl="0">
              <a:spcBef>
                <a:spcPts val="0"/>
              </a:spcBef>
              <a:spcAft>
                <a:spcPts val="0"/>
              </a:spcAft>
              <a:buClr>
                <a:srgbClr val="FDF3E5"/>
              </a:buClr>
              <a:buSzPts val="1600"/>
              <a:buNone/>
              <a:defRPr sz="1600">
                <a:solidFill>
                  <a:srgbClr val="FDF3E5"/>
                </a:solidFill>
              </a:defRPr>
            </a:lvl6pPr>
            <a:lvl7pPr lvl="6" rtl="0">
              <a:spcBef>
                <a:spcPts val="0"/>
              </a:spcBef>
              <a:spcAft>
                <a:spcPts val="0"/>
              </a:spcAft>
              <a:buClr>
                <a:srgbClr val="FDF3E5"/>
              </a:buClr>
              <a:buSzPts val="1600"/>
              <a:buNone/>
              <a:defRPr sz="1600">
                <a:solidFill>
                  <a:srgbClr val="FDF3E5"/>
                </a:solidFill>
              </a:defRPr>
            </a:lvl7pPr>
            <a:lvl8pPr lvl="7" rtl="0">
              <a:spcBef>
                <a:spcPts val="0"/>
              </a:spcBef>
              <a:spcAft>
                <a:spcPts val="0"/>
              </a:spcAft>
              <a:buClr>
                <a:srgbClr val="FDF3E5"/>
              </a:buClr>
              <a:buSzPts val="1600"/>
              <a:buNone/>
              <a:defRPr sz="1600">
                <a:solidFill>
                  <a:srgbClr val="FDF3E5"/>
                </a:solidFill>
              </a:defRPr>
            </a:lvl8pPr>
            <a:lvl9pPr lvl="8" rtl="0">
              <a:spcBef>
                <a:spcPts val="0"/>
              </a:spcBef>
              <a:spcAft>
                <a:spcPts val="0"/>
              </a:spcAft>
              <a:buClr>
                <a:srgbClr val="FDF3E5"/>
              </a:buClr>
              <a:buSzPts val="1600"/>
              <a:buNone/>
              <a:defRPr sz="1600">
                <a:solidFill>
                  <a:srgbClr val="FDF3E5"/>
                </a:solidFill>
              </a:defRPr>
            </a:lvl9pPr>
          </a:lstStyle>
          <a:p/>
        </p:txBody>
      </p:sp>
      <p:sp>
        <p:nvSpPr>
          <p:cNvPr id="100" name="Google Shape;100;p11"/>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p:txBody>
      </p:sp>
      <p:sp>
        <p:nvSpPr>
          <p:cNvPr id="101" name="Google Shape;101;p11"/>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txBox="1"/>
          <p:nvPr>
            <p:ph idx="2"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03" name="Google Shape;103;p11"/>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11_1_2_1_1">
    <p:bg>
      <p:bgPr>
        <a:solidFill>
          <a:srgbClr val="FDF3E5">
            <a:alpha val="29620"/>
          </a:srgbClr>
        </a:solidFill>
      </p:bgPr>
    </p:bg>
    <p:spTree>
      <p:nvGrpSpPr>
        <p:cNvPr id="104" name="Shape 104"/>
        <p:cNvGrpSpPr/>
        <p:nvPr/>
      </p:nvGrpSpPr>
      <p:grpSpPr>
        <a:xfrm>
          <a:off x="0" y="0"/>
          <a:ext cx="0" cy="0"/>
          <a:chOff x="0" y="0"/>
          <a:chExt cx="0" cy="0"/>
        </a:xfrm>
      </p:grpSpPr>
      <p:sp>
        <p:nvSpPr>
          <p:cNvPr id="105" name="Google Shape;105;p12"/>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2"/>
          <p:cNvSpPr/>
          <p:nvPr/>
        </p:nvSpPr>
        <p:spPr>
          <a:xfrm>
            <a:off x="3429000" y="1652100"/>
            <a:ext cx="5715000" cy="24465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491"/>
              </a:solidFill>
            </a:endParaRPr>
          </a:p>
        </p:txBody>
      </p:sp>
      <p:sp>
        <p:nvSpPr>
          <p:cNvPr id="107" name="Google Shape;107;p12"/>
          <p:cNvSpPr txBox="1"/>
          <p:nvPr>
            <p:ph idx="1" type="subTitle"/>
          </p:nvPr>
        </p:nvSpPr>
        <p:spPr>
          <a:xfrm>
            <a:off x="3731150" y="1983150"/>
            <a:ext cx="5031000" cy="178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p:txBody>
      </p:sp>
      <p:sp>
        <p:nvSpPr>
          <p:cNvPr id="108" name="Google Shape;108;p12"/>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2"/>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110" name="Google Shape;110;p12"/>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1" type="blank">
  <p:cSld name="BLANK">
    <p:bg>
      <p:bgPr>
        <a:solidFill>
          <a:srgbClr val="FDF3E5">
            <a:alpha val="29620"/>
          </a:srgbClr>
        </a:solidFill>
      </p:bgPr>
    </p:bg>
    <p:spTree>
      <p:nvGrpSpPr>
        <p:cNvPr id="111" name="Shape 11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2" name="Shape 112"/>
        <p:cNvGrpSpPr/>
        <p:nvPr/>
      </p:nvGrpSpPr>
      <p:grpSpPr>
        <a:xfrm>
          <a:off x="0" y="0"/>
          <a:ext cx="0" cy="0"/>
          <a:chOff x="0" y="0"/>
          <a:chExt cx="0" cy="0"/>
        </a:xfrm>
      </p:grpSpPr>
      <p:sp>
        <p:nvSpPr>
          <p:cNvPr id="113" name="Google Shape;11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15" name="Google Shape;11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4">
    <p:bg>
      <p:bgPr>
        <a:solidFill>
          <a:srgbClr val="FDF3E5">
            <a:alpha val="29620"/>
          </a:srgbClr>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2602214" y="8701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p:txBody>
      </p:sp>
      <p:sp>
        <p:nvSpPr>
          <p:cNvPr id="15" name="Google Shape;15;p3"/>
          <p:cNvSpPr txBox="1"/>
          <p:nvPr>
            <p:ph idx="1" type="subTitle"/>
          </p:nvPr>
        </p:nvSpPr>
        <p:spPr>
          <a:xfrm>
            <a:off x="2602213" y="12851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16" name="Google Shape;16;p3"/>
          <p:cNvSpPr txBox="1"/>
          <p:nvPr>
            <p:ph hasCustomPrompt="1" idx="2" type="title"/>
          </p:nvPr>
        </p:nvSpPr>
        <p:spPr>
          <a:xfrm>
            <a:off x="2602224" y="520635"/>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idx="3" type="ctrTitle"/>
          </p:nvPr>
        </p:nvSpPr>
        <p:spPr>
          <a:xfrm>
            <a:off x="4899589" y="8667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p:txBody>
      </p:sp>
      <p:sp>
        <p:nvSpPr>
          <p:cNvPr id="18" name="Google Shape;18;p3"/>
          <p:cNvSpPr txBox="1"/>
          <p:nvPr>
            <p:ph idx="4" type="subTitle"/>
          </p:nvPr>
        </p:nvSpPr>
        <p:spPr>
          <a:xfrm>
            <a:off x="4899584" y="1279883"/>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19" name="Google Shape;19;p3"/>
          <p:cNvSpPr txBox="1"/>
          <p:nvPr>
            <p:ph hasCustomPrompt="1" idx="5" type="title"/>
          </p:nvPr>
        </p:nvSpPr>
        <p:spPr>
          <a:xfrm>
            <a:off x="4899599" y="51723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6" type="ctrTitle"/>
          </p:nvPr>
        </p:nvSpPr>
        <p:spPr>
          <a:xfrm>
            <a:off x="2602214" y="39184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p:txBody>
      </p:sp>
      <p:sp>
        <p:nvSpPr>
          <p:cNvPr id="21" name="Google Shape;21;p3"/>
          <p:cNvSpPr txBox="1"/>
          <p:nvPr>
            <p:ph idx="7" type="subTitle"/>
          </p:nvPr>
        </p:nvSpPr>
        <p:spPr>
          <a:xfrm>
            <a:off x="2602213" y="43315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22" name="Google Shape;22;p3"/>
          <p:cNvSpPr txBox="1"/>
          <p:nvPr>
            <p:ph hasCustomPrompt="1" idx="8" type="title"/>
          </p:nvPr>
        </p:nvSpPr>
        <p:spPr>
          <a:xfrm>
            <a:off x="2602224" y="356892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9" type="ctrTitle"/>
          </p:nvPr>
        </p:nvSpPr>
        <p:spPr>
          <a:xfrm>
            <a:off x="4899589" y="39184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297775"/>
              </a:buClr>
              <a:buSzPts val="1200"/>
              <a:buNone/>
              <a:defRPr sz="1200">
                <a:solidFill>
                  <a:srgbClr val="297775"/>
                </a:solidFill>
              </a:defRPr>
            </a:lvl1pPr>
            <a:lvl2pPr lvl="1" rtl="0">
              <a:spcBef>
                <a:spcPts val="0"/>
              </a:spcBef>
              <a:spcAft>
                <a:spcPts val="0"/>
              </a:spcAft>
              <a:buClr>
                <a:srgbClr val="297775"/>
              </a:buClr>
              <a:buSzPts val="1200"/>
              <a:buNone/>
              <a:defRPr sz="1200">
                <a:solidFill>
                  <a:srgbClr val="297775"/>
                </a:solidFill>
              </a:defRPr>
            </a:lvl2pPr>
            <a:lvl3pPr lvl="2" rtl="0">
              <a:spcBef>
                <a:spcPts val="0"/>
              </a:spcBef>
              <a:spcAft>
                <a:spcPts val="0"/>
              </a:spcAft>
              <a:buClr>
                <a:srgbClr val="297775"/>
              </a:buClr>
              <a:buSzPts val="1200"/>
              <a:buNone/>
              <a:defRPr sz="1200">
                <a:solidFill>
                  <a:srgbClr val="297775"/>
                </a:solidFill>
              </a:defRPr>
            </a:lvl3pPr>
            <a:lvl4pPr lvl="3" rtl="0">
              <a:spcBef>
                <a:spcPts val="0"/>
              </a:spcBef>
              <a:spcAft>
                <a:spcPts val="0"/>
              </a:spcAft>
              <a:buClr>
                <a:srgbClr val="297775"/>
              </a:buClr>
              <a:buSzPts val="1200"/>
              <a:buNone/>
              <a:defRPr sz="1200">
                <a:solidFill>
                  <a:srgbClr val="297775"/>
                </a:solidFill>
              </a:defRPr>
            </a:lvl4pPr>
            <a:lvl5pPr lvl="4" rtl="0">
              <a:spcBef>
                <a:spcPts val="0"/>
              </a:spcBef>
              <a:spcAft>
                <a:spcPts val="0"/>
              </a:spcAft>
              <a:buClr>
                <a:srgbClr val="297775"/>
              </a:buClr>
              <a:buSzPts val="1200"/>
              <a:buNone/>
              <a:defRPr sz="1200">
                <a:solidFill>
                  <a:srgbClr val="297775"/>
                </a:solidFill>
              </a:defRPr>
            </a:lvl5pPr>
            <a:lvl6pPr lvl="5" rtl="0">
              <a:spcBef>
                <a:spcPts val="0"/>
              </a:spcBef>
              <a:spcAft>
                <a:spcPts val="0"/>
              </a:spcAft>
              <a:buClr>
                <a:srgbClr val="297775"/>
              </a:buClr>
              <a:buSzPts val="1200"/>
              <a:buNone/>
              <a:defRPr sz="1200">
                <a:solidFill>
                  <a:srgbClr val="297775"/>
                </a:solidFill>
              </a:defRPr>
            </a:lvl6pPr>
            <a:lvl7pPr lvl="6" rtl="0">
              <a:spcBef>
                <a:spcPts val="0"/>
              </a:spcBef>
              <a:spcAft>
                <a:spcPts val="0"/>
              </a:spcAft>
              <a:buClr>
                <a:srgbClr val="297775"/>
              </a:buClr>
              <a:buSzPts val="1200"/>
              <a:buNone/>
              <a:defRPr sz="1200">
                <a:solidFill>
                  <a:srgbClr val="297775"/>
                </a:solidFill>
              </a:defRPr>
            </a:lvl7pPr>
            <a:lvl8pPr lvl="7" rtl="0">
              <a:spcBef>
                <a:spcPts val="0"/>
              </a:spcBef>
              <a:spcAft>
                <a:spcPts val="0"/>
              </a:spcAft>
              <a:buClr>
                <a:srgbClr val="297775"/>
              </a:buClr>
              <a:buSzPts val="1200"/>
              <a:buNone/>
              <a:defRPr sz="1200">
                <a:solidFill>
                  <a:srgbClr val="297775"/>
                </a:solidFill>
              </a:defRPr>
            </a:lvl8pPr>
            <a:lvl9pPr lvl="8" rtl="0">
              <a:spcBef>
                <a:spcPts val="0"/>
              </a:spcBef>
              <a:spcAft>
                <a:spcPts val="0"/>
              </a:spcAft>
              <a:buClr>
                <a:srgbClr val="297775"/>
              </a:buClr>
              <a:buSzPts val="1200"/>
              <a:buNone/>
              <a:defRPr sz="1200">
                <a:solidFill>
                  <a:srgbClr val="297775"/>
                </a:solidFill>
              </a:defRPr>
            </a:lvl9pPr>
          </a:lstStyle>
          <a:p/>
        </p:txBody>
      </p:sp>
      <p:sp>
        <p:nvSpPr>
          <p:cNvPr id="24" name="Google Shape;24;p3"/>
          <p:cNvSpPr txBox="1"/>
          <p:nvPr>
            <p:ph idx="13" type="subTitle"/>
          </p:nvPr>
        </p:nvSpPr>
        <p:spPr>
          <a:xfrm>
            <a:off x="4899588" y="43334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p:txBody>
      </p:sp>
      <p:sp>
        <p:nvSpPr>
          <p:cNvPr id="25" name="Google Shape;25;p3"/>
          <p:cNvSpPr txBox="1"/>
          <p:nvPr>
            <p:ph hasCustomPrompt="1" idx="14" type="title"/>
          </p:nvPr>
        </p:nvSpPr>
        <p:spPr>
          <a:xfrm>
            <a:off x="4899599" y="3568935"/>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19000" y="1953395"/>
            <a:ext cx="8706000" cy="12384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0" y="2063077"/>
            <a:ext cx="9144000" cy="9975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idx="15"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30" name="Google Shape;30;p3"/>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5">
    <p:bg>
      <p:bgPr>
        <a:solidFill>
          <a:srgbClr val="FDF3E5">
            <a:alpha val="29620"/>
          </a:srgbClr>
        </a:solidFill>
      </p:bgPr>
    </p:bg>
    <p:spTree>
      <p:nvGrpSpPr>
        <p:cNvPr id="31" name="Shape 31"/>
        <p:cNvGrpSpPr/>
        <p:nvPr/>
      </p:nvGrpSpPr>
      <p:grpSpPr>
        <a:xfrm>
          <a:off x="0" y="0"/>
          <a:ext cx="0" cy="0"/>
          <a:chOff x="0" y="0"/>
          <a:chExt cx="0" cy="0"/>
        </a:xfrm>
      </p:grpSpPr>
      <p:sp>
        <p:nvSpPr>
          <p:cNvPr id="32" name="Google Shape;32;p4"/>
          <p:cNvSpPr/>
          <p:nvPr/>
        </p:nvSpPr>
        <p:spPr>
          <a:xfrm>
            <a:off x="788150" y="751850"/>
            <a:ext cx="3867300" cy="36438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txBox="1"/>
          <p:nvPr>
            <p:ph type="ctrTitle"/>
          </p:nvPr>
        </p:nvSpPr>
        <p:spPr>
          <a:xfrm>
            <a:off x="5155260" y="822700"/>
            <a:ext cx="30909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2800"/>
              <a:buNone/>
              <a:defRPr>
                <a:solidFill>
                  <a:srgbClr val="338987"/>
                </a:solidFill>
              </a:defRPr>
            </a:lvl1pPr>
            <a:lvl2pPr lvl="1" rtl="0" algn="r">
              <a:spcBef>
                <a:spcPts val="0"/>
              </a:spcBef>
              <a:spcAft>
                <a:spcPts val="0"/>
              </a:spcAft>
              <a:buClr>
                <a:srgbClr val="338987"/>
              </a:buClr>
              <a:buSzPts val="1600"/>
              <a:buNone/>
              <a:defRPr sz="1600">
                <a:solidFill>
                  <a:srgbClr val="338987"/>
                </a:solidFill>
              </a:defRPr>
            </a:lvl2pPr>
            <a:lvl3pPr lvl="2" rtl="0" algn="r">
              <a:spcBef>
                <a:spcPts val="0"/>
              </a:spcBef>
              <a:spcAft>
                <a:spcPts val="0"/>
              </a:spcAft>
              <a:buClr>
                <a:srgbClr val="338987"/>
              </a:buClr>
              <a:buSzPts val="1600"/>
              <a:buNone/>
              <a:defRPr sz="1600">
                <a:solidFill>
                  <a:srgbClr val="338987"/>
                </a:solidFill>
              </a:defRPr>
            </a:lvl3pPr>
            <a:lvl4pPr lvl="3" rtl="0" algn="r">
              <a:spcBef>
                <a:spcPts val="0"/>
              </a:spcBef>
              <a:spcAft>
                <a:spcPts val="0"/>
              </a:spcAft>
              <a:buClr>
                <a:srgbClr val="338987"/>
              </a:buClr>
              <a:buSzPts val="1600"/>
              <a:buNone/>
              <a:defRPr sz="1600">
                <a:solidFill>
                  <a:srgbClr val="338987"/>
                </a:solidFill>
              </a:defRPr>
            </a:lvl4pPr>
            <a:lvl5pPr lvl="4" rtl="0" algn="r">
              <a:spcBef>
                <a:spcPts val="0"/>
              </a:spcBef>
              <a:spcAft>
                <a:spcPts val="0"/>
              </a:spcAft>
              <a:buClr>
                <a:srgbClr val="338987"/>
              </a:buClr>
              <a:buSzPts val="1600"/>
              <a:buNone/>
              <a:defRPr sz="1600">
                <a:solidFill>
                  <a:srgbClr val="338987"/>
                </a:solidFill>
              </a:defRPr>
            </a:lvl5pPr>
            <a:lvl6pPr lvl="5" rtl="0" algn="r">
              <a:spcBef>
                <a:spcPts val="0"/>
              </a:spcBef>
              <a:spcAft>
                <a:spcPts val="0"/>
              </a:spcAft>
              <a:buClr>
                <a:srgbClr val="338987"/>
              </a:buClr>
              <a:buSzPts val="1600"/>
              <a:buNone/>
              <a:defRPr sz="1600">
                <a:solidFill>
                  <a:srgbClr val="338987"/>
                </a:solidFill>
              </a:defRPr>
            </a:lvl6pPr>
            <a:lvl7pPr lvl="6" rtl="0" algn="r">
              <a:spcBef>
                <a:spcPts val="0"/>
              </a:spcBef>
              <a:spcAft>
                <a:spcPts val="0"/>
              </a:spcAft>
              <a:buClr>
                <a:srgbClr val="338987"/>
              </a:buClr>
              <a:buSzPts val="1600"/>
              <a:buNone/>
              <a:defRPr sz="1600">
                <a:solidFill>
                  <a:srgbClr val="338987"/>
                </a:solidFill>
              </a:defRPr>
            </a:lvl7pPr>
            <a:lvl8pPr lvl="7" rtl="0" algn="r">
              <a:spcBef>
                <a:spcPts val="0"/>
              </a:spcBef>
              <a:spcAft>
                <a:spcPts val="0"/>
              </a:spcAft>
              <a:buClr>
                <a:srgbClr val="338987"/>
              </a:buClr>
              <a:buSzPts val="1600"/>
              <a:buNone/>
              <a:defRPr sz="1600">
                <a:solidFill>
                  <a:srgbClr val="338987"/>
                </a:solidFill>
              </a:defRPr>
            </a:lvl8pPr>
            <a:lvl9pPr lvl="8" rtl="0" algn="r">
              <a:spcBef>
                <a:spcPts val="0"/>
              </a:spcBef>
              <a:spcAft>
                <a:spcPts val="0"/>
              </a:spcAft>
              <a:buClr>
                <a:srgbClr val="338987"/>
              </a:buClr>
              <a:buSzPts val="1600"/>
              <a:buNone/>
              <a:defRPr sz="1600">
                <a:solidFill>
                  <a:srgbClr val="338987"/>
                </a:solidFill>
              </a:defRPr>
            </a:lvl9pPr>
          </a:lstStyle>
          <a:p/>
        </p:txBody>
      </p:sp>
      <p:sp>
        <p:nvSpPr>
          <p:cNvPr id="34" name="Google Shape;34;p4"/>
          <p:cNvSpPr txBox="1"/>
          <p:nvPr>
            <p:ph idx="1" type="subTitle"/>
          </p:nvPr>
        </p:nvSpPr>
        <p:spPr>
          <a:xfrm>
            <a:off x="5115400" y="2760425"/>
            <a:ext cx="3130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338987"/>
              </a:buClr>
              <a:buSzPts val="1200"/>
              <a:buNone/>
              <a:defRPr>
                <a:solidFill>
                  <a:srgbClr val="338987"/>
                </a:solidFill>
              </a:defRPr>
            </a:lvl1pPr>
            <a:lvl2pPr lvl="1" rtl="0" algn="r">
              <a:lnSpc>
                <a:spcPct val="100000"/>
              </a:lnSpc>
              <a:spcBef>
                <a:spcPts val="0"/>
              </a:spcBef>
              <a:spcAft>
                <a:spcPts val="0"/>
              </a:spcAft>
              <a:buClr>
                <a:srgbClr val="338987"/>
              </a:buClr>
              <a:buSzPts val="1200"/>
              <a:buNone/>
              <a:defRPr>
                <a:solidFill>
                  <a:srgbClr val="338987"/>
                </a:solidFill>
              </a:defRPr>
            </a:lvl2pPr>
            <a:lvl3pPr lvl="2" rtl="0" algn="r">
              <a:lnSpc>
                <a:spcPct val="100000"/>
              </a:lnSpc>
              <a:spcBef>
                <a:spcPts val="0"/>
              </a:spcBef>
              <a:spcAft>
                <a:spcPts val="0"/>
              </a:spcAft>
              <a:buClr>
                <a:srgbClr val="338987"/>
              </a:buClr>
              <a:buSzPts val="1200"/>
              <a:buNone/>
              <a:defRPr>
                <a:solidFill>
                  <a:srgbClr val="338987"/>
                </a:solidFill>
              </a:defRPr>
            </a:lvl3pPr>
            <a:lvl4pPr lvl="3" rtl="0" algn="r">
              <a:lnSpc>
                <a:spcPct val="100000"/>
              </a:lnSpc>
              <a:spcBef>
                <a:spcPts val="0"/>
              </a:spcBef>
              <a:spcAft>
                <a:spcPts val="0"/>
              </a:spcAft>
              <a:buClr>
                <a:srgbClr val="338987"/>
              </a:buClr>
              <a:buSzPts val="1200"/>
              <a:buNone/>
              <a:defRPr>
                <a:solidFill>
                  <a:srgbClr val="338987"/>
                </a:solidFill>
              </a:defRPr>
            </a:lvl4pPr>
            <a:lvl5pPr lvl="4" rtl="0" algn="r">
              <a:lnSpc>
                <a:spcPct val="100000"/>
              </a:lnSpc>
              <a:spcBef>
                <a:spcPts val="0"/>
              </a:spcBef>
              <a:spcAft>
                <a:spcPts val="0"/>
              </a:spcAft>
              <a:buClr>
                <a:srgbClr val="338987"/>
              </a:buClr>
              <a:buSzPts val="1200"/>
              <a:buNone/>
              <a:defRPr>
                <a:solidFill>
                  <a:srgbClr val="338987"/>
                </a:solidFill>
              </a:defRPr>
            </a:lvl5pPr>
            <a:lvl6pPr lvl="5" rtl="0" algn="r">
              <a:lnSpc>
                <a:spcPct val="100000"/>
              </a:lnSpc>
              <a:spcBef>
                <a:spcPts val="0"/>
              </a:spcBef>
              <a:spcAft>
                <a:spcPts val="0"/>
              </a:spcAft>
              <a:buClr>
                <a:srgbClr val="338987"/>
              </a:buClr>
              <a:buSzPts val="1200"/>
              <a:buNone/>
              <a:defRPr>
                <a:solidFill>
                  <a:srgbClr val="338987"/>
                </a:solidFill>
              </a:defRPr>
            </a:lvl6pPr>
            <a:lvl7pPr lvl="6" rtl="0" algn="r">
              <a:lnSpc>
                <a:spcPct val="100000"/>
              </a:lnSpc>
              <a:spcBef>
                <a:spcPts val="0"/>
              </a:spcBef>
              <a:spcAft>
                <a:spcPts val="0"/>
              </a:spcAft>
              <a:buClr>
                <a:srgbClr val="338987"/>
              </a:buClr>
              <a:buSzPts val="1200"/>
              <a:buNone/>
              <a:defRPr>
                <a:solidFill>
                  <a:srgbClr val="338987"/>
                </a:solidFill>
              </a:defRPr>
            </a:lvl7pPr>
            <a:lvl8pPr lvl="7" rtl="0" algn="r">
              <a:lnSpc>
                <a:spcPct val="100000"/>
              </a:lnSpc>
              <a:spcBef>
                <a:spcPts val="0"/>
              </a:spcBef>
              <a:spcAft>
                <a:spcPts val="0"/>
              </a:spcAft>
              <a:buClr>
                <a:srgbClr val="338987"/>
              </a:buClr>
              <a:buSzPts val="1200"/>
              <a:buNone/>
              <a:defRPr>
                <a:solidFill>
                  <a:srgbClr val="338987"/>
                </a:solidFill>
              </a:defRPr>
            </a:lvl8pPr>
            <a:lvl9pPr lvl="8" rtl="0" algn="r">
              <a:lnSpc>
                <a:spcPct val="100000"/>
              </a:lnSpc>
              <a:spcBef>
                <a:spcPts val="0"/>
              </a:spcBef>
              <a:spcAft>
                <a:spcPts val="0"/>
              </a:spcAft>
              <a:buClr>
                <a:srgbClr val="338987"/>
              </a:buClr>
              <a:buSzPts val="1200"/>
              <a:buNone/>
              <a:defRPr>
                <a:solidFill>
                  <a:srgbClr val="338987"/>
                </a:solidFill>
              </a:defRPr>
            </a:lvl9pPr>
          </a:lstStyle>
          <a:p/>
        </p:txBody>
      </p:sp>
      <p:sp>
        <p:nvSpPr>
          <p:cNvPr id="35" name="Google Shape;35;p4"/>
          <p:cNvSpPr/>
          <p:nvPr/>
        </p:nvSpPr>
        <p:spPr>
          <a:xfrm>
            <a:off x="928100" y="618350"/>
            <a:ext cx="3597000" cy="39069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idx="2"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38" name="Google Shape;38;p4"/>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6">
    <p:bg>
      <p:bgPr>
        <a:solidFill>
          <a:srgbClr val="FDF3E5">
            <a:alpha val="29620"/>
          </a:srgbClr>
        </a:solidFill>
      </p:bgPr>
    </p:bg>
    <p:spTree>
      <p:nvGrpSpPr>
        <p:cNvPr id="39" name="Shape 39"/>
        <p:cNvGrpSpPr/>
        <p:nvPr/>
      </p:nvGrpSpPr>
      <p:grpSpPr>
        <a:xfrm>
          <a:off x="0" y="0"/>
          <a:ext cx="0" cy="0"/>
          <a:chOff x="0" y="0"/>
          <a:chExt cx="0" cy="0"/>
        </a:xfrm>
      </p:grpSpPr>
      <p:sp>
        <p:nvSpPr>
          <p:cNvPr id="40" name="Google Shape;40;p5"/>
          <p:cNvSpPr/>
          <p:nvPr/>
        </p:nvSpPr>
        <p:spPr>
          <a:xfrm>
            <a:off x="0" y="0"/>
            <a:ext cx="9144000" cy="10455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0" y="4098000"/>
            <a:ext cx="9144000" cy="1045500"/>
          </a:xfrm>
          <a:prstGeom prst="rect">
            <a:avLst/>
          </a:prstGeom>
          <a:solidFill>
            <a:srgbClr val="A6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5"/>
          <p:cNvCxnSpPr/>
          <p:nvPr/>
        </p:nvCxnSpPr>
        <p:spPr>
          <a:xfrm>
            <a:off x="829350" y="1479089"/>
            <a:ext cx="7485300" cy="0"/>
          </a:xfrm>
          <a:prstGeom prst="straightConnector1">
            <a:avLst/>
          </a:prstGeom>
          <a:noFill/>
          <a:ln cap="flat" cmpd="sng" w="19050">
            <a:solidFill>
              <a:srgbClr val="338987"/>
            </a:solidFill>
            <a:prstDash val="solid"/>
            <a:round/>
            <a:headEnd len="med" w="med" type="none"/>
            <a:tailEnd len="med" w="med" type="none"/>
          </a:ln>
        </p:spPr>
      </p:cxnSp>
      <p:cxnSp>
        <p:nvCxnSpPr>
          <p:cNvPr id="43" name="Google Shape;43;p5"/>
          <p:cNvCxnSpPr/>
          <p:nvPr/>
        </p:nvCxnSpPr>
        <p:spPr>
          <a:xfrm>
            <a:off x="829350" y="3650700"/>
            <a:ext cx="7485300" cy="0"/>
          </a:xfrm>
          <a:prstGeom prst="straightConnector1">
            <a:avLst/>
          </a:prstGeom>
          <a:noFill/>
          <a:ln cap="flat" cmpd="sng" w="19050">
            <a:solidFill>
              <a:srgbClr val="338987"/>
            </a:solidFill>
            <a:prstDash val="solid"/>
            <a:round/>
            <a:headEnd len="med" w="med" type="none"/>
            <a:tailEnd len="med" w="med" type="none"/>
          </a:ln>
        </p:spPr>
      </p:cxnSp>
      <p:sp>
        <p:nvSpPr>
          <p:cNvPr id="44" name="Google Shape;44;p5"/>
          <p:cNvSpPr txBox="1"/>
          <p:nvPr>
            <p:ph type="ctrTitle"/>
          </p:nvPr>
        </p:nvSpPr>
        <p:spPr>
          <a:xfrm>
            <a:off x="4785150" y="2783311"/>
            <a:ext cx="1623000" cy="7029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38987"/>
              </a:buClr>
              <a:buSzPts val="1200"/>
              <a:buNone/>
              <a:defRPr sz="1200">
                <a:solidFill>
                  <a:srgbClr val="338987"/>
                </a:solidFill>
              </a:defRPr>
            </a:lvl1pPr>
            <a:lvl2pPr lvl="1" rtl="0" algn="r">
              <a:spcBef>
                <a:spcPts val="0"/>
              </a:spcBef>
              <a:spcAft>
                <a:spcPts val="0"/>
              </a:spcAft>
              <a:buClr>
                <a:srgbClr val="338987"/>
              </a:buClr>
              <a:buSzPts val="1600"/>
              <a:buNone/>
              <a:defRPr sz="1600">
                <a:solidFill>
                  <a:srgbClr val="338987"/>
                </a:solidFill>
              </a:defRPr>
            </a:lvl2pPr>
            <a:lvl3pPr lvl="2" rtl="0" algn="r">
              <a:spcBef>
                <a:spcPts val="0"/>
              </a:spcBef>
              <a:spcAft>
                <a:spcPts val="0"/>
              </a:spcAft>
              <a:buClr>
                <a:srgbClr val="338987"/>
              </a:buClr>
              <a:buSzPts val="1600"/>
              <a:buNone/>
              <a:defRPr sz="1600">
                <a:solidFill>
                  <a:srgbClr val="338987"/>
                </a:solidFill>
              </a:defRPr>
            </a:lvl3pPr>
            <a:lvl4pPr lvl="3" rtl="0" algn="r">
              <a:spcBef>
                <a:spcPts val="0"/>
              </a:spcBef>
              <a:spcAft>
                <a:spcPts val="0"/>
              </a:spcAft>
              <a:buClr>
                <a:srgbClr val="338987"/>
              </a:buClr>
              <a:buSzPts val="1600"/>
              <a:buNone/>
              <a:defRPr sz="1600">
                <a:solidFill>
                  <a:srgbClr val="338987"/>
                </a:solidFill>
              </a:defRPr>
            </a:lvl4pPr>
            <a:lvl5pPr lvl="4" rtl="0" algn="r">
              <a:spcBef>
                <a:spcPts val="0"/>
              </a:spcBef>
              <a:spcAft>
                <a:spcPts val="0"/>
              </a:spcAft>
              <a:buClr>
                <a:srgbClr val="338987"/>
              </a:buClr>
              <a:buSzPts val="1600"/>
              <a:buNone/>
              <a:defRPr sz="1600">
                <a:solidFill>
                  <a:srgbClr val="338987"/>
                </a:solidFill>
              </a:defRPr>
            </a:lvl5pPr>
            <a:lvl6pPr lvl="5" rtl="0" algn="r">
              <a:spcBef>
                <a:spcPts val="0"/>
              </a:spcBef>
              <a:spcAft>
                <a:spcPts val="0"/>
              </a:spcAft>
              <a:buClr>
                <a:srgbClr val="338987"/>
              </a:buClr>
              <a:buSzPts val="1600"/>
              <a:buNone/>
              <a:defRPr sz="1600">
                <a:solidFill>
                  <a:srgbClr val="338987"/>
                </a:solidFill>
              </a:defRPr>
            </a:lvl6pPr>
            <a:lvl7pPr lvl="6" rtl="0" algn="r">
              <a:spcBef>
                <a:spcPts val="0"/>
              </a:spcBef>
              <a:spcAft>
                <a:spcPts val="0"/>
              </a:spcAft>
              <a:buClr>
                <a:srgbClr val="338987"/>
              </a:buClr>
              <a:buSzPts val="1600"/>
              <a:buNone/>
              <a:defRPr sz="1600">
                <a:solidFill>
                  <a:srgbClr val="338987"/>
                </a:solidFill>
              </a:defRPr>
            </a:lvl7pPr>
            <a:lvl8pPr lvl="7" rtl="0" algn="r">
              <a:spcBef>
                <a:spcPts val="0"/>
              </a:spcBef>
              <a:spcAft>
                <a:spcPts val="0"/>
              </a:spcAft>
              <a:buClr>
                <a:srgbClr val="338987"/>
              </a:buClr>
              <a:buSzPts val="1600"/>
              <a:buNone/>
              <a:defRPr sz="1600">
                <a:solidFill>
                  <a:srgbClr val="338987"/>
                </a:solidFill>
              </a:defRPr>
            </a:lvl8pPr>
            <a:lvl9pPr lvl="8" rtl="0" algn="r">
              <a:spcBef>
                <a:spcPts val="0"/>
              </a:spcBef>
              <a:spcAft>
                <a:spcPts val="0"/>
              </a:spcAft>
              <a:buClr>
                <a:srgbClr val="338987"/>
              </a:buClr>
              <a:buSzPts val="1600"/>
              <a:buNone/>
              <a:defRPr sz="1600">
                <a:solidFill>
                  <a:srgbClr val="338987"/>
                </a:solidFill>
              </a:defRPr>
            </a:lvl9pPr>
          </a:lstStyle>
          <a:p/>
        </p:txBody>
      </p:sp>
      <p:sp>
        <p:nvSpPr>
          <p:cNvPr id="45" name="Google Shape;45;p5"/>
          <p:cNvSpPr txBox="1"/>
          <p:nvPr>
            <p:ph idx="1" type="subTitle"/>
          </p:nvPr>
        </p:nvSpPr>
        <p:spPr>
          <a:xfrm>
            <a:off x="2396925" y="2334500"/>
            <a:ext cx="4224900" cy="66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rtl="0" algn="ctr">
              <a:lnSpc>
                <a:spcPct val="100000"/>
              </a:lnSpc>
              <a:spcBef>
                <a:spcPts val="0"/>
              </a:spcBef>
              <a:spcAft>
                <a:spcPts val="0"/>
              </a:spcAft>
              <a:buClr>
                <a:srgbClr val="338987"/>
              </a:buClr>
              <a:buSzPts val="1200"/>
              <a:buNone/>
              <a:defRPr>
                <a:solidFill>
                  <a:srgbClr val="338987"/>
                </a:solidFill>
              </a:defRPr>
            </a:lvl2pPr>
            <a:lvl3pPr lvl="2" rtl="0" algn="ctr">
              <a:lnSpc>
                <a:spcPct val="100000"/>
              </a:lnSpc>
              <a:spcBef>
                <a:spcPts val="0"/>
              </a:spcBef>
              <a:spcAft>
                <a:spcPts val="0"/>
              </a:spcAft>
              <a:buClr>
                <a:srgbClr val="338987"/>
              </a:buClr>
              <a:buSzPts val="1200"/>
              <a:buNone/>
              <a:defRPr>
                <a:solidFill>
                  <a:srgbClr val="338987"/>
                </a:solidFill>
              </a:defRPr>
            </a:lvl3pPr>
            <a:lvl4pPr lvl="3" rtl="0" algn="ctr">
              <a:lnSpc>
                <a:spcPct val="100000"/>
              </a:lnSpc>
              <a:spcBef>
                <a:spcPts val="0"/>
              </a:spcBef>
              <a:spcAft>
                <a:spcPts val="0"/>
              </a:spcAft>
              <a:buClr>
                <a:srgbClr val="338987"/>
              </a:buClr>
              <a:buSzPts val="1200"/>
              <a:buNone/>
              <a:defRPr>
                <a:solidFill>
                  <a:srgbClr val="338987"/>
                </a:solidFill>
              </a:defRPr>
            </a:lvl4pPr>
            <a:lvl5pPr lvl="4" rtl="0" algn="ctr">
              <a:lnSpc>
                <a:spcPct val="100000"/>
              </a:lnSpc>
              <a:spcBef>
                <a:spcPts val="0"/>
              </a:spcBef>
              <a:spcAft>
                <a:spcPts val="0"/>
              </a:spcAft>
              <a:buClr>
                <a:srgbClr val="338987"/>
              </a:buClr>
              <a:buSzPts val="1200"/>
              <a:buNone/>
              <a:defRPr>
                <a:solidFill>
                  <a:srgbClr val="338987"/>
                </a:solidFill>
              </a:defRPr>
            </a:lvl5pPr>
            <a:lvl6pPr lvl="5" rtl="0" algn="ctr">
              <a:lnSpc>
                <a:spcPct val="100000"/>
              </a:lnSpc>
              <a:spcBef>
                <a:spcPts val="0"/>
              </a:spcBef>
              <a:spcAft>
                <a:spcPts val="0"/>
              </a:spcAft>
              <a:buClr>
                <a:srgbClr val="338987"/>
              </a:buClr>
              <a:buSzPts val="1200"/>
              <a:buNone/>
              <a:defRPr>
                <a:solidFill>
                  <a:srgbClr val="338987"/>
                </a:solidFill>
              </a:defRPr>
            </a:lvl6pPr>
            <a:lvl7pPr lvl="6" rtl="0" algn="ctr">
              <a:lnSpc>
                <a:spcPct val="100000"/>
              </a:lnSpc>
              <a:spcBef>
                <a:spcPts val="0"/>
              </a:spcBef>
              <a:spcAft>
                <a:spcPts val="0"/>
              </a:spcAft>
              <a:buClr>
                <a:srgbClr val="338987"/>
              </a:buClr>
              <a:buSzPts val="1200"/>
              <a:buNone/>
              <a:defRPr>
                <a:solidFill>
                  <a:srgbClr val="338987"/>
                </a:solidFill>
              </a:defRPr>
            </a:lvl7pPr>
            <a:lvl8pPr lvl="7" rtl="0" algn="ctr">
              <a:lnSpc>
                <a:spcPct val="100000"/>
              </a:lnSpc>
              <a:spcBef>
                <a:spcPts val="0"/>
              </a:spcBef>
              <a:spcAft>
                <a:spcPts val="0"/>
              </a:spcAft>
              <a:buClr>
                <a:srgbClr val="338987"/>
              </a:buClr>
              <a:buSzPts val="1200"/>
              <a:buNone/>
              <a:defRPr>
                <a:solidFill>
                  <a:srgbClr val="338987"/>
                </a:solidFill>
              </a:defRPr>
            </a:lvl8pPr>
            <a:lvl9pPr lvl="8" rtl="0" algn="ctr">
              <a:lnSpc>
                <a:spcPct val="100000"/>
              </a:lnSpc>
              <a:spcBef>
                <a:spcPts val="0"/>
              </a:spcBef>
              <a:spcAft>
                <a:spcPts val="0"/>
              </a:spcAft>
              <a:buClr>
                <a:srgbClr val="338987"/>
              </a:buClr>
              <a:buSzPts val="1200"/>
              <a:buNone/>
              <a:defRPr>
                <a:solidFill>
                  <a:srgbClr val="338987"/>
                </a:solidFill>
              </a:defRPr>
            </a:lvl9pPr>
          </a:lstStyle>
          <a:p/>
        </p:txBody>
      </p:sp>
      <p:sp>
        <p:nvSpPr>
          <p:cNvPr id="46" name="Google Shape;46;p5"/>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idx="2"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48" name="Google Shape;48;p5"/>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ITLE_ONLY_2_1">
    <p:bg>
      <p:bgPr>
        <a:solidFill>
          <a:srgbClr val="FDF3E5">
            <a:alpha val="29620"/>
          </a:srgbClr>
        </a:solidFill>
      </p:bgPr>
    </p:bg>
    <p:spTree>
      <p:nvGrpSpPr>
        <p:cNvPr id="49" name="Shape 49"/>
        <p:cNvGrpSpPr/>
        <p:nvPr/>
      </p:nvGrpSpPr>
      <p:grpSpPr>
        <a:xfrm>
          <a:off x="0" y="0"/>
          <a:ext cx="0" cy="0"/>
          <a:chOff x="0" y="0"/>
          <a:chExt cx="0" cy="0"/>
        </a:xfrm>
      </p:grpSpPr>
      <p:sp>
        <p:nvSpPr>
          <p:cNvPr id="50" name="Google Shape;50;p6"/>
          <p:cNvSpPr/>
          <p:nvPr/>
        </p:nvSpPr>
        <p:spPr>
          <a:xfrm>
            <a:off x="6101583" y="1133150"/>
            <a:ext cx="1407000" cy="40122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1764800" y="1133150"/>
            <a:ext cx="1407000" cy="40122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3704725" y="133500"/>
            <a:ext cx="1734600" cy="3643800"/>
          </a:xfrm>
          <a:prstGeom prst="rect">
            <a:avLst/>
          </a:prstGeom>
          <a:no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530392" y="2638725"/>
            <a:ext cx="2055300" cy="22311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3548189" y="2638863"/>
            <a:ext cx="2055300" cy="22308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6558918" y="2638787"/>
            <a:ext cx="2055300" cy="22308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 type="subTitle"/>
          </p:nvPr>
        </p:nvSpPr>
        <p:spPr>
          <a:xfrm>
            <a:off x="649092" y="35081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DF3E5"/>
              </a:buClr>
              <a:buSzPts val="1100"/>
              <a:buNone/>
              <a:defRPr sz="1100">
                <a:solidFill>
                  <a:srgbClr val="FDF3E5"/>
                </a:solidFill>
              </a:defRPr>
            </a:lvl1pPr>
            <a:lvl2pPr lvl="1" rtl="0" algn="ctr">
              <a:lnSpc>
                <a:spcPct val="100000"/>
              </a:lnSpc>
              <a:spcBef>
                <a:spcPts val="0"/>
              </a:spcBef>
              <a:spcAft>
                <a:spcPts val="0"/>
              </a:spcAft>
              <a:buClr>
                <a:srgbClr val="FDF3E5"/>
              </a:buClr>
              <a:buSzPts val="1100"/>
              <a:buNone/>
              <a:defRPr sz="1100">
                <a:solidFill>
                  <a:srgbClr val="FDF3E5"/>
                </a:solidFill>
              </a:defRPr>
            </a:lvl2pPr>
            <a:lvl3pPr lvl="2" rtl="0" algn="ctr">
              <a:lnSpc>
                <a:spcPct val="100000"/>
              </a:lnSpc>
              <a:spcBef>
                <a:spcPts val="0"/>
              </a:spcBef>
              <a:spcAft>
                <a:spcPts val="0"/>
              </a:spcAft>
              <a:buClr>
                <a:srgbClr val="FDF3E5"/>
              </a:buClr>
              <a:buSzPts val="1100"/>
              <a:buNone/>
              <a:defRPr sz="1100">
                <a:solidFill>
                  <a:srgbClr val="FDF3E5"/>
                </a:solidFill>
              </a:defRPr>
            </a:lvl3pPr>
            <a:lvl4pPr lvl="3" rtl="0" algn="ctr">
              <a:lnSpc>
                <a:spcPct val="100000"/>
              </a:lnSpc>
              <a:spcBef>
                <a:spcPts val="0"/>
              </a:spcBef>
              <a:spcAft>
                <a:spcPts val="0"/>
              </a:spcAft>
              <a:buClr>
                <a:srgbClr val="FDF3E5"/>
              </a:buClr>
              <a:buSzPts val="1100"/>
              <a:buNone/>
              <a:defRPr sz="1100">
                <a:solidFill>
                  <a:srgbClr val="FDF3E5"/>
                </a:solidFill>
              </a:defRPr>
            </a:lvl4pPr>
            <a:lvl5pPr lvl="4" rtl="0" algn="ctr">
              <a:lnSpc>
                <a:spcPct val="100000"/>
              </a:lnSpc>
              <a:spcBef>
                <a:spcPts val="0"/>
              </a:spcBef>
              <a:spcAft>
                <a:spcPts val="0"/>
              </a:spcAft>
              <a:buClr>
                <a:srgbClr val="FDF3E5"/>
              </a:buClr>
              <a:buSzPts val="1100"/>
              <a:buNone/>
              <a:defRPr sz="1100">
                <a:solidFill>
                  <a:srgbClr val="FDF3E5"/>
                </a:solidFill>
              </a:defRPr>
            </a:lvl5pPr>
            <a:lvl6pPr lvl="5" rtl="0" algn="ctr">
              <a:lnSpc>
                <a:spcPct val="100000"/>
              </a:lnSpc>
              <a:spcBef>
                <a:spcPts val="0"/>
              </a:spcBef>
              <a:spcAft>
                <a:spcPts val="0"/>
              </a:spcAft>
              <a:buClr>
                <a:srgbClr val="FDF3E5"/>
              </a:buClr>
              <a:buSzPts val="1100"/>
              <a:buNone/>
              <a:defRPr sz="1100">
                <a:solidFill>
                  <a:srgbClr val="FDF3E5"/>
                </a:solidFill>
              </a:defRPr>
            </a:lvl6pPr>
            <a:lvl7pPr lvl="6" rtl="0" algn="ctr">
              <a:lnSpc>
                <a:spcPct val="100000"/>
              </a:lnSpc>
              <a:spcBef>
                <a:spcPts val="0"/>
              </a:spcBef>
              <a:spcAft>
                <a:spcPts val="0"/>
              </a:spcAft>
              <a:buClr>
                <a:srgbClr val="FDF3E5"/>
              </a:buClr>
              <a:buSzPts val="1100"/>
              <a:buNone/>
              <a:defRPr sz="1100">
                <a:solidFill>
                  <a:srgbClr val="FDF3E5"/>
                </a:solidFill>
              </a:defRPr>
            </a:lvl7pPr>
            <a:lvl8pPr lvl="7" rtl="0" algn="ctr">
              <a:lnSpc>
                <a:spcPct val="100000"/>
              </a:lnSpc>
              <a:spcBef>
                <a:spcPts val="0"/>
              </a:spcBef>
              <a:spcAft>
                <a:spcPts val="0"/>
              </a:spcAft>
              <a:buClr>
                <a:srgbClr val="FDF3E5"/>
              </a:buClr>
              <a:buSzPts val="1100"/>
              <a:buNone/>
              <a:defRPr sz="1100">
                <a:solidFill>
                  <a:srgbClr val="FDF3E5"/>
                </a:solidFill>
              </a:defRPr>
            </a:lvl8pPr>
            <a:lvl9pPr lvl="8" rtl="0" algn="ctr">
              <a:lnSpc>
                <a:spcPct val="100000"/>
              </a:lnSpc>
              <a:spcBef>
                <a:spcPts val="0"/>
              </a:spcBef>
              <a:spcAft>
                <a:spcPts val="0"/>
              </a:spcAft>
              <a:buClr>
                <a:srgbClr val="FDF3E5"/>
              </a:buClr>
              <a:buSzPts val="1100"/>
              <a:buNone/>
              <a:defRPr sz="1100">
                <a:solidFill>
                  <a:srgbClr val="FDF3E5"/>
                </a:solidFill>
              </a:defRPr>
            </a:lvl9pPr>
          </a:lstStyle>
          <a:p/>
        </p:txBody>
      </p:sp>
      <p:sp>
        <p:nvSpPr>
          <p:cNvPr id="57" name="Google Shape;57;p6"/>
          <p:cNvSpPr txBox="1"/>
          <p:nvPr>
            <p:ph type="ctrTitle"/>
          </p:nvPr>
        </p:nvSpPr>
        <p:spPr>
          <a:xfrm>
            <a:off x="248442" y="326981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DF3E5"/>
              </a:buClr>
              <a:buSzPts val="1600"/>
              <a:buNone/>
              <a:defRPr sz="1600">
                <a:solidFill>
                  <a:srgbClr val="FDF3E5"/>
                </a:solidFill>
              </a:defRPr>
            </a:lvl1pPr>
            <a:lvl2pPr lvl="1" rtl="0" algn="ctr">
              <a:spcBef>
                <a:spcPts val="0"/>
              </a:spcBef>
              <a:spcAft>
                <a:spcPts val="0"/>
              </a:spcAft>
              <a:buClr>
                <a:srgbClr val="FDF3E5"/>
              </a:buClr>
              <a:buSzPts val="1600"/>
              <a:buNone/>
              <a:defRPr sz="1600">
                <a:solidFill>
                  <a:srgbClr val="FDF3E5"/>
                </a:solidFill>
              </a:defRPr>
            </a:lvl2pPr>
            <a:lvl3pPr lvl="2" rtl="0" algn="ctr">
              <a:spcBef>
                <a:spcPts val="0"/>
              </a:spcBef>
              <a:spcAft>
                <a:spcPts val="0"/>
              </a:spcAft>
              <a:buClr>
                <a:srgbClr val="FDF3E5"/>
              </a:buClr>
              <a:buSzPts val="1600"/>
              <a:buNone/>
              <a:defRPr sz="1600">
                <a:solidFill>
                  <a:srgbClr val="FDF3E5"/>
                </a:solidFill>
              </a:defRPr>
            </a:lvl3pPr>
            <a:lvl4pPr lvl="3" rtl="0" algn="ctr">
              <a:spcBef>
                <a:spcPts val="0"/>
              </a:spcBef>
              <a:spcAft>
                <a:spcPts val="0"/>
              </a:spcAft>
              <a:buClr>
                <a:srgbClr val="FDF3E5"/>
              </a:buClr>
              <a:buSzPts val="1600"/>
              <a:buNone/>
              <a:defRPr sz="1600">
                <a:solidFill>
                  <a:srgbClr val="FDF3E5"/>
                </a:solidFill>
              </a:defRPr>
            </a:lvl4pPr>
            <a:lvl5pPr lvl="4" rtl="0" algn="ctr">
              <a:spcBef>
                <a:spcPts val="0"/>
              </a:spcBef>
              <a:spcAft>
                <a:spcPts val="0"/>
              </a:spcAft>
              <a:buClr>
                <a:srgbClr val="FDF3E5"/>
              </a:buClr>
              <a:buSzPts val="1600"/>
              <a:buNone/>
              <a:defRPr sz="1600">
                <a:solidFill>
                  <a:srgbClr val="FDF3E5"/>
                </a:solidFill>
              </a:defRPr>
            </a:lvl5pPr>
            <a:lvl6pPr lvl="5" rtl="0" algn="ctr">
              <a:spcBef>
                <a:spcPts val="0"/>
              </a:spcBef>
              <a:spcAft>
                <a:spcPts val="0"/>
              </a:spcAft>
              <a:buClr>
                <a:srgbClr val="FDF3E5"/>
              </a:buClr>
              <a:buSzPts val="1600"/>
              <a:buNone/>
              <a:defRPr sz="1600">
                <a:solidFill>
                  <a:srgbClr val="FDF3E5"/>
                </a:solidFill>
              </a:defRPr>
            </a:lvl6pPr>
            <a:lvl7pPr lvl="6" rtl="0" algn="ctr">
              <a:spcBef>
                <a:spcPts val="0"/>
              </a:spcBef>
              <a:spcAft>
                <a:spcPts val="0"/>
              </a:spcAft>
              <a:buClr>
                <a:srgbClr val="FDF3E5"/>
              </a:buClr>
              <a:buSzPts val="1600"/>
              <a:buNone/>
              <a:defRPr sz="1600">
                <a:solidFill>
                  <a:srgbClr val="FDF3E5"/>
                </a:solidFill>
              </a:defRPr>
            </a:lvl7pPr>
            <a:lvl8pPr lvl="7" rtl="0" algn="ctr">
              <a:spcBef>
                <a:spcPts val="0"/>
              </a:spcBef>
              <a:spcAft>
                <a:spcPts val="0"/>
              </a:spcAft>
              <a:buClr>
                <a:srgbClr val="FDF3E5"/>
              </a:buClr>
              <a:buSzPts val="1600"/>
              <a:buNone/>
              <a:defRPr sz="1600">
                <a:solidFill>
                  <a:srgbClr val="FDF3E5"/>
                </a:solidFill>
              </a:defRPr>
            </a:lvl8pPr>
            <a:lvl9pPr lvl="8" rtl="0" algn="ctr">
              <a:spcBef>
                <a:spcPts val="0"/>
              </a:spcBef>
              <a:spcAft>
                <a:spcPts val="0"/>
              </a:spcAft>
              <a:buClr>
                <a:srgbClr val="FDF3E5"/>
              </a:buClr>
              <a:buSzPts val="1600"/>
              <a:buNone/>
              <a:defRPr sz="1600">
                <a:solidFill>
                  <a:srgbClr val="FDF3E5"/>
                </a:solidFill>
              </a:defRPr>
            </a:lvl9pPr>
          </a:lstStyle>
          <a:p/>
        </p:txBody>
      </p:sp>
      <p:sp>
        <p:nvSpPr>
          <p:cNvPr id="58" name="Google Shape;58;p6"/>
          <p:cNvSpPr txBox="1"/>
          <p:nvPr>
            <p:ph idx="2" type="subTitle"/>
          </p:nvPr>
        </p:nvSpPr>
        <p:spPr>
          <a:xfrm>
            <a:off x="6677568" y="35081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DF3E5"/>
              </a:buClr>
              <a:buSzPts val="1100"/>
              <a:buNone/>
              <a:defRPr sz="1100">
                <a:solidFill>
                  <a:srgbClr val="FDF3E5"/>
                </a:solidFill>
              </a:defRPr>
            </a:lvl1pPr>
            <a:lvl2pPr lvl="1" rtl="0" algn="ctr">
              <a:lnSpc>
                <a:spcPct val="100000"/>
              </a:lnSpc>
              <a:spcBef>
                <a:spcPts val="0"/>
              </a:spcBef>
              <a:spcAft>
                <a:spcPts val="0"/>
              </a:spcAft>
              <a:buClr>
                <a:srgbClr val="FDF3E5"/>
              </a:buClr>
              <a:buSzPts val="1100"/>
              <a:buNone/>
              <a:defRPr sz="1100">
                <a:solidFill>
                  <a:srgbClr val="FDF3E5"/>
                </a:solidFill>
              </a:defRPr>
            </a:lvl2pPr>
            <a:lvl3pPr lvl="2" rtl="0" algn="ctr">
              <a:lnSpc>
                <a:spcPct val="100000"/>
              </a:lnSpc>
              <a:spcBef>
                <a:spcPts val="0"/>
              </a:spcBef>
              <a:spcAft>
                <a:spcPts val="0"/>
              </a:spcAft>
              <a:buClr>
                <a:srgbClr val="FDF3E5"/>
              </a:buClr>
              <a:buSzPts val="1100"/>
              <a:buNone/>
              <a:defRPr sz="1100">
                <a:solidFill>
                  <a:srgbClr val="FDF3E5"/>
                </a:solidFill>
              </a:defRPr>
            </a:lvl3pPr>
            <a:lvl4pPr lvl="3" rtl="0" algn="ctr">
              <a:lnSpc>
                <a:spcPct val="100000"/>
              </a:lnSpc>
              <a:spcBef>
                <a:spcPts val="0"/>
              </a:spcBef>
              <a:spcAft>
                <a:spcPts val="0"/>
              </a:spcAft>
              <a:buClr>
                <a:srgbClr val="FDF3E5"/>
              </a:buClr>
              <a:buSzPts val="1100"/>
              <a:buNone/>
              <a:defRPr sz="1100">
                <a:solidFill>
                  <a:srgbClr val="FDF3E5"/>
                </a:solidFill>
              </a:defRPr>
            </a:lvl4pPr>
            <a:lvl5pPr lvl="4" rtl="0" algn="ctr">
              <a:lnSpc>
                <a:spcPct val="100000"/>
              </a:lnSpc>
              <a:spcBef>
                <a:spcPts val="0"/>
              </a:spcBef>
              <a:spcAft>
                <a:spcPts val="0"/>
              </a:spcAft>
              <a:buClr>
                <a:srgbClr val="FDF3E5"/>
              </a:buClr>
              <a:buSzPts val="1100"/>
              <a:buNone/>
              <a:defRPr sz="1100">
                <a:solidFill>
                  <a:srgbClr val="FDF3E5"/>
                </a:solidFill>
              </a:defRPr>
            </a:lvl5pPr>
            <a:lvl6pPr lvl="5" rtl="0" algn="ctr">
              <a:lnSpc>
                <a:spcPct val="100000"/>
              </a:lnSpc>
              <a:spcBef>
                <a:spcPts val="0"/>
              </a:spcBef>
              <a:spcAft>
                <a:spcPts val="0"/>
              </a:spcAft>
              <a:buClr>
                <a:srgbClr val="FDF3E5"/>
              </a:buClr>
              <a:buSzPts val="1100"/>
              <a:buNone/>
              <a:defRPr sz="1100">
                <a:solidFill>
                  <a:srgbClr val="FDF3E5"/>
                </a:solidFill>
              </a:defRPr>
            </a:lvl6pPr>
            <a:lvl7pPr lvl="6" rtl="0" algn="ctr">
              <a:lnSpc>
                <a:spcPct val="100000"/>
              </a:lnSpc>
              <a:spcBef>
                <a:spcPts val="0"/>
              </a:spcBef>
              <a:spcAft>
                <a:spcPts val="0"/>
              </a:spcAft>
              <a:buClr>
                <a:srgbClr val="FDF3E5"/>
              </a:buClr>
              <a:buSzPts val="1100"/>
              <a:buNone/>
              <a:defRPr sz="1100">
                <a:solidFill>
                  <a:srgbClr val="FDF3E5"/>
                </a:solidFill>
              </a:defRPr>
            </a:lvl7pPr>
            <a:lvl8pPr lvl="7" rtl="0" algn="ctr">
              <a:lnSpc>
                <a:spcPct val="100000"/>
              </a:lnSpc>
              <a:spcBef>
                <a:spcPts val="0"/>
              </a:spcBef>
              <a:spcAft>
                <a:spcPts val="0"/>
              </a:spcAft>
              <a:buClr>
                <a:srgbClr val="FDF3E5"/>
              </a:buClr>
              <a:buSzPts val="1100"/>
              <a:buNone/>
              <a:defRPr sz="1100">
                <a:solidFill>
                  <a:srgbClr val="FDF3E5"/>
                </a:solidFill>
              </a:defRPr>
            </a:lvl8pPr>
            <a:lvl9pPr lvl="8" rtl="0" algn="ctr">
              <a:lnSpc>
                <a:spcPct val="100000"/>
              </a:lnSpc>
              <a:spcBef>
                <a:spcPts val="0"/>
              </a:spcBef>
              <a:spcAft>
                <a:spcPts val="0"/>
              </a:spcAft>
              <a:buClr>
                <a:srgbClr val="FDF3E5"/>
              </a:buClr>
              <a:buSzPts val="1100"/>
              <a:buNone/>
              <a:defRPr sz="1100">
                <a:solidFill>
                  <a:srgbClr val="FDF3E5"/>
                </a:solidFill>
              </a:defRPr>
            </a:lvl9pPr>
          </a:lstStyle>
          <a:p/>
        </p:txBody>
      </p:sp>
      <p:sp>
        <p:nvSpPr>
          <p:cNvPr id="59" name="Google Shape;59;p6"/>
          <p:cNvSpPr txBox="1"/>
          <p:nvPr>
            <p:ph idx="3" type="ctrTitle"/>
          </p:nvPr>
        </p:nvSpPr>
        <p:spPr>
          <a:xfrm>
            <a:off x="6276918" y="326981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DF3E5"/>
              </a:buClr>
              <a:buSzPts val="1600"/>
              <a:buNone/>
              <a:defRPr sz="1600">
                <a:solidFill>
                  <a:srgbClr val="FDF3E5"/>
                </a:solidFill>
              </a:defRPr>
            </a:lvl1pPr>
            <a:lvl2pPr lvl="1" rtl="0" algn="ctr">
              <a:spcBef>
                <a:spcPts val="0"/>
              </a:spcBef>
              <a:spcAft>
                <a:spcPts val="0"/>
              </a:spcAft>
              <a:buClr>
                <a:srgbClr val="FDF3E5"/>
              </a:buClr>
              <a:buSzPts val="1600"/>
              <a:buNone/>
              <a:defRPr sz="1600">
                <a:solidFill>
                  <a:srgbClr val="FDF3E5"/>
                </a:solidFill>
              </a:defRPr>
            </a:lvl2pPr>
            <a:lvl3pPr lvl="2" rtl="0" algn="ctr">
              <a:spcBef>
                <a:spcPts val="0"/>
              </a:spcBef>
              <a:spcAft>
                <a:spcPts val="0"/>
              </a:spcAft>
              <a:buClr>
                <a:srgbClr val="FDF3E5"/>
              </a:buClr>
              <a:buSzPts val="1600"/>
              <a:buNone/>
              <a:defRPr sz="1600">
                <a:solidFill>
                  <a:srgbClr val="FDF3E5"/>
                </a:solidFill>
              </a:defRPr>
            </a:lvl3pPr>
            <a:lvl4pPr lvl="3" rtl="0" algn="ctr">
              <a:spcBef>
                <a:spcPts val="0"/>
              </a:spcBef>
              <a:spcAft>
                <a:spcPts val="0"/>
              </a:spcAft>
              <a:buClr>
                <a:srgbClr val="FDF3E5"/>
              </a:buClr>
              <a:buSzPts val="1600"/>
              <a:buNone/>
              <a:defRPr sz="1600">
                <a:solidFill>
                  <a:srgbClr val="FDF3E5"/>
                </a:solidFill>
              </a:defRPr>
            </a:lvl4pPr>
            <a:lvl5pPr lvl="4" rtl="0" algn="ctr">
              <a:spcBef>
                <a:spcPts val="0"/>
              </a:spcBef>
              <a:spcAft>
                <a:spcPts val="0"/>
              </a:spcAft>
              <a:buClr>
                <a:srgbClr val="FDF3E5"/>
              </a:buClr>
              <a:buSzPts val="1600"/>
              <a:buNone/>
              <a:defRPr sz="1600">
                <a:solidFill>
                  <a:srgbClr val="FDF3E5"/>
                </a:solidFill>
              </a:defRPr>
            </a:lvl5pPr>
            <a:lvl6pPr lvl="5" rtl="0" algn="ctr">
              <a:spcBef>
                <a:spcPts val="0"/>
              </a:spcBef>
              <a:spcAft>
                <a:spcPts val="0"/>
              </a:spcAft>
              <a:buClr>
                <a:srgbClr val="FDF3E5"/>
              </a:buClr>
              <a:buSzPts val="1600"/>
              <a:buNone/>
              <a:defRPr sz="1600">
                <a:solidFill>
                  <a:srgbClr val="FDF3E5"/>
                </a:solidFill>
              </a:defRPr>
            </a:lvl6pPr>
            <a:lvl7pPr lvl="6" rtl="0" algn="ctr">
              <a:spcBef>
                <a:spcPts val="0"/>
              </a:spcBef>
              <a:spcAft>
                <a:spcPts val="0"/>
              </a:spcAft>
              <a:buClr>
                <a:srgbClr val="FDF3E5"/>
              </a:buClr>
              <a:buSzPts val="1600"/>
              <a:buNone/>
              <a:defRPr sz="1600">
                <a:solidFill>
                  <a:srgbClr val="FDF3E5"/>
                </a:solidFill>
              </a:defRPr>
            </a:lvl7pPr>
            <a:lvl8pPr lvl="7" rtl="0" algn="ctr">
              <a:spcBef>
                <a:spcPts val="0"/>
              </a:spcBef>
              <a:spcAft>
                <a:spcPts val="0"/>
              </a:spcAft>
              <a:buClr>
                <a:srgbClr val="FDF3E5"/>
              </a:buClr>
              <a:buSzPts val="1600"/>
              <a:buNone/>
              <a:defRPr sz="1600">
                <a:solidFill>
                  <a:srgbClr val="FDF3E5"/>
                </a:solidFill>
              </a:defRPr>
            </a:lvl8pPr>
            <a:lvl9pPr lvl="8" rtl="0" algn="ctr">
              <a:spcBef>
                <a:spcPts val="0"/>
              </a:spcBef>
              <a:spcAft>
                <a:spcPts val="0"/>
              </a:spcAft>
              <a:buClr>
                <a:srgbClr val="FDF3E5"/>
              </a:buClr>
              <a:buSzPts val="1600"/>
              <a:buNone/>
              <a:defRPr sz="1600">
                <a:solidFill>
                  <a:srgbClr val="FDF3E5"/>
                </a:solidFill>
              </a:defRPr>
            </a:lvl9pPr>
          </a:lstStyle>
          <a:p/>
        </p:txBody>
      </p:sp>
      <p:sp>
        <p:nvSpPr>
          <p:cNvPr id="60" name="Google Shape;60;p6"/>
          <p:cNvSpPr txBox="1"/>
          <p:nvPr>
            <p:ph idx="4" type="subTitle"/>
          </p:nvPr>
        </p:nvSpPr>
        <p:spPr>
          <a:xfrm>
            <a:off x="3666842" y="35081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DF3E5"/>
              </a:buClr>
              <a:buSzPts val="1100"/>
              <a:buNone/>
              <a:defRPr sz="1100">
                <a:solidFill>
                  <a:srgbClr val="FDF3E5"/>
                </a:solidFill>
              </a:defRPr>
            </a:lvl1pPr>
            <a:lvl2pPr lvl="1" rtl="0" algn="ctr">
              <a:lnSpc>
                <a:spcPct val="100000"/>
              </a:lnSpc>
              <a:spcBef>
                <a:spcPts val="0"/>
              </a:spcBef>
              <a:spcAft>
                <a:spcPts val="0"/>
              </a:spcAft>
              <a:buClr>
                <a:srgbClr val="FDF3E5"/>
              </a:buClr>
              <a:buSzPts val="1100"/>
              <a:buNone/>
              <a:defRPr sz="1100">
                <a:solidFill>
                  <a:srgbClr val="FDF3E5"/>
                </a:solidFill>
              </a:defRPr>
            </a:lvl2pPr>
            <a:lvl3pPr lvl="2" rtl="0" algn="ctr">
              <a:lnSpc>
                <a:spcPct val="100000"/>
              </a:lnSpc>
              <a:spcBef>
                <a:spcPts val="0"/>
              </a:spcBef>
              <a:spcAft>
                <a:spcPts val="0"/>
              </a:spcAft>
              <a:buClr>
                <a:srgbClr val="FDF3E5"/>
              </a:buClr>
              <a:buSzPts val="1100"/>
              <a:buNone/>
              <a:defRPr sz="1100">
                <a:solidFill>
                  <a:srgbClr val="FDF3E5"/>
                </a:solidFill>
              </a:defRPr>
            </a:lvl3pPr>
            <a:lvl4pPr lvl="3" rtl="0" algn="ctr">
              <a:lnSpc>
                <a:spcPct val="100000"/>
              </a:lnSpc>
              <a:spcBef>
                <a:spcPts val="0"/>
              </a:spcBef>
              <a:spcAft>
                <a:spcPts val="0"/>
              </a:spcAft>
              <a:buClr>
                <a:srgbClr val="FDF3E5"/>
              </a:buClr>
              <a:buSzPts val="1100"/>
              <a:buNone/>
              <a:defRPr sz="1100">
                <a:solidFill>
                  <a:srgbClr val="FDF3E5"/>
                </a:solidFill>
              </a:defRPr>
            </a:lvl4pPr>
            <a:lvl5pPr lvl="4" rtl="0" algn="ctr">
              <a:lnSpc>
                <a:spcPct val="100000"/>
              </a:lnSpc>
              <a:spcBef>
                <a:spcPts val="0"/>
              </a:spcBef>
              <a:spcAft>
                <a:spcPts val="0"/>
              </a:spcAft>
              <a:buClr>
                <a:srgbClr val="FDF3E5"/>
              </a:buClr>
              <a:buSzPts val="1100"/>
              <a:buNone/>
              <a:defRPr sz="1100">
                <a:solidFill>
                  <a:srgbClr val="FDF3E5"/>
                </a:solidFill>
              </a:defRPr>
            </a:lvl5pPr>
            <a:lvl6pPr lvl="5" rtl="0" algn="ctr">
              <a:lnSpc>
                <a:spcPct val="100000"/>
              </a:lnSpc>
              <a:spcBef>
                <a:spcPts val="0"/>
              </a:spcBef>
              <a:spcAft>
                <a:spcPts val="0"/>
              </a:spcAft>
              <a:buClr>
                <a:srgbClr val="FDF3E5"/>
              </a:buClr>
              <a:buSzPts val="1100"/>
              <a:buNone/>
              <a:defRPr sz="1100">
                <a:solidFill>
                  <a:srgbClr val="FDF3E5"/>
                </a:solidFill>
              </a:defRPr>
            </a:lvl6pPr>
            <a:lvl7pPr lvl="6" rtl="0" algn="ctr">
              <a:lnSpc>
                <a:spcPct val="100000"/>
              </a:lnSpc>
              <a:spcBef>
                <a:spcPts val="0"/>
              </a:spcBef>
              <a:spcAft>
                <a:spcPts val="0"/>
              </a:spcAft>
              <a:buClr>
                <a:srgbClr val="FDF3E5"/>
              </a:buClr>
              <a:buSzPts val="1100"/>
              <a:buNone/>
              <a:defRPr sz="1100">
                <a:solidFill>
                  <a:srgbClr val="FDF3E5"/>
                </a:solidFill>
              </a:defRPr>
            </a:lvl7pPr>
            <a:lvl8pPr lvl="7" rtl="0" algn="ctr">
              <a:lnSpc>
                <a:spcPct val="100000"/>
              </a:lnSpc>
              <a:spcBef>
                <a:spcPts val="0"/>
              </a:spcBef>
              <a:spcAft>
                <a:spcPts val="0"/>
              </a:spcAft>
              <a:buClr>
                <a:srgbClr val="FDF3E5"/>
              </a:buClr>
              <a:buSzPts val="1100"/>
              <a:buNone/>
              <a:defRPr sz="1100">
                <a:solidFill>
                  <a:srgbClr val="FDF3E5"/>
                </a:solidFill>
              </a:defRPr>
            </a:lvl8pPr>
            <a:lvl9pPr lvl="8" rtl="0" algn="ctr">
              <a:lnSpc>
                <a:spcPct val="100000"/>
              </a:lnSpc>
              <a:spcBef>
                <a:spcPts val="0"/>
              </a:spcBef>
              <a:spcAft>
                <a:spcPts val="0"/>
              </a:spcAft>
              <a:buClr>
                <a:srgbClr val="FDF3E5"/>
              </a:buClr>
              <a:buSzPts val="1100"/>
              <a:buNone/>
              <a:defRPr sz="1100">
                <a:solidFill>
                  <a:srgbClr val="FDF3E5"/>
                </a:solidFill>
              </a:defRPr>
            </a:lvl9pPr>
          </a:lstStyle>
          <a:p/>
        </p:txBody>
      </p:sp>
      <p:sp>
        <p:nvSpPr>
          <p:cNvPr id="61" name="Google Shape;61;p6"/>
          <p:cNvSpPr txBox="1"/>
          <p:nvPr>
            <p:ph idx="5" type="ctrTitle"/>
          </p:nvPr>
        </p:nvSpPr>
        <p:spPr>
          <a:xfrm>
            <a:off x="3266192" y="326981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FDF3E5"/>
              </a:buClr>
              <a:buSzPts val="1600"/>
              <a:buNone/>
              <a:defRPr sz="1600">
                <a:solidFill>
                  <a:srgbClr val="FDF3E5"/>
                </a:solidFill>
              </a:defRPr>
            </a:lvl1pPr>
            <a:lvl2pPr lvl="1" rtl="0" algn="ctr">
              <a:spcBef>
                <a:spcPts val="0"/>
              </a:spcBef>
              <a:spcAft>
                <a:spcPts val="0"/>
              </a:spcAft>
              <a:buClr>
                <a:srgbClr val="FDF3E5"/>
              </a:buClr>
              <a:buSzPts val="1600"/>
              <a:buNone/>
              <a:defRPr sz="1600">
                <a:solidFill>
                  <a:srgbClr val="FDF3E5"/>
                </a:solidFill>
              </a:defRPr>
            </a:lvl2pPr>
            <a:lvl3pPr lvl="2" rtl="0" algn="ctr">
              <a:spcBef>
                <a:spcPts val="0"/>
              </a:spcBef>
              <a:spcAft>
                <a:spcPts val="0"/>
              </a:spcAft>
              <a:buClr>
                <a:srgbClr val="FDF3E5"/>
              </a:buClr>
              <a:buSzPts val="1600"/>
              <a:buNone/>
              <a:defRPr sz="1600">
                <a:solidFill>
                  <a:srgbClr val="FDF3E5"/>
                </a:solidFill>
              </a:defRPr>
            </a:lvl3pPr>
            <a:lvl4pPr lvl="3" rtl="0" algn="ctr">
              <a:spcBef>
                <a:spcPts val="0"/>
              </a:spcBef>
              <a:spcAft>
                <a:spcPts val="0"/>
              </a:spcAft>
              <a:buClr>
                <a:srgbClr val="FDF3E5"/>
              </a:buClr>
              <a:buSzPts val="1600"/>
              <a:buNone/>
              <a:defRPr sz="1600">
                <a:solidFill>
                  <a:srgbClr val="FDF3E5"/>
                </a:solidFill>
              </a:defRPr>
            </a:lvl4pPr>
            <a:lvl5pPr lvl="4" rtl="0" algn="ctr">
              <a:spcBef>
                <a:spcPts val="0"/>
              </a:spcBef>
              <a:spcAft>
                <a:spcPts val="0"/>
              </a:spcAft>
              <a:buClr>
                <a:srgbClr val="FDF3E5"/>
              </a:buClr>
              <a:buSzPts val="1600"/>
              <a:buNone/>
              <a:defRPr sz="1600">
                <a:solidFill>
                  <a:srgbClr val="FDF3E5"/>
                </a:solidFill>
              </a:defRPr>
            </a:lvl5pPr>
            <a:lvl6pPr lvl="5" rtl="0" algn="ctr">
              <a:spcBef>
                <a:spcPts val="0"/>
              </a:spcBef>
              <a:spcAft>
                <a:spcPts val="0"/>
              </a:spcAft>
              <a:buClr>
                <a:srgbClr val="FDF3E5"/>
              </a:buClr>
              <a:buSzPts val="1600"/>
              <a:buNone/>
              <a:defRPr sz="1600">
                <a:solidFill>
                  <a:srgbClr val="FDF3E5"/>
                </a:solidFill>
              </a:defRPr>
            </a:lvl6pPr>
            <a:lvl7pPr lvl="6" rtl="0" algn="ctr">
              <a:spcBef>
                <a:spcPts val="0"/>
              </a:spcBef>
              <a:spcAft>
                <a:spcPts val="0"/>
              </a:spcAft>
              <a:buClr>
                <a:srgbClr val="FDF3E5"/>
              </a:buClr>
              <a:buSzPts val="1600"/>
              <a:buNone/>
              <a:defRPr sz="1600">
                <a:solidFill>
                  <a:srgbClr val="FDF3E5"/>
                </a:solidFill>
              </a:defRPr>
            </a:lvl7pPr>
            <a:lvl8pPr lvl="7" rtl="0" algn="ctr">
              <a:spcBef>
                <a:spcPts val="0"/>
              </a:spcBef>
              <a:spcAft>
                <a:spcPts val="0"/>
              </a:spcAft>
              <a:buClr>
                <a:srgbClr val="FDF3E5"/>
              </a:buClr>
              <a:buSzPts val="1600"/>
              <a:buNone/>
              <a:defRPr sz="1600">
                <a:solidFill>
                  <a:srgbClr val="FDF3E5"/>
                </a:solidFill>
              </a:defRPr>
            </a:lvl8pPr>
            <a:lvl9pPr lvl="8" rtl="0" algn="ctr">
              <a:spcBef>
                <a:spcPts val="0"/>
              </a:spcBef>
              <a:spcAft>
                <a:spcPts val="0"/>
              </a:spcAft>
              <a:buClr>
                <a:srgbClr val="FDF3E5"/>
              </a:buClr>
              <a:buSzPts val="1600"/>
              <a:buNone/>
              <a:defRPr sz="1600">
                <a:solidFill>
                  <a:srgbClr val="FDF3E5"/>
                </a:solidFill>
              </a:defRPr>
            </a:lvl9pPr>
          </a:lstStyle>
          <a:p/>
        </p:txBody>
      </p:sp>
      <p:sp>
        <p:nvSpPr>
          <p:cNvPr id="62" name="Google Shape;62;p6"/>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txBox="1"/>
          <p:nvPr>
            <p:ph idx="6"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64" name="Google Shape;64;p6"/>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13">
    <p:bg>
      <p:bgPr>
        <a:solidFill>
          <a:srgbClr val="FDF3E5">
            <a:alpha val="29620"/>
          </a:srgbClr>
        </a:solidFill>
      </p:bgPr>
    </p:bg>
    <p:spTree>
      <p:nvGrpSpPr>
        <p:cNvPr id="65" name="Shape 65"/>
        <p:cNvGrpSpPr/>
        <p:nvPr/>
      </p:nvGrpSpPr>
      <p:grpSpPr>
        <a:xfrm>
          <a:off x="0" y="0"/>
          <a:ext cx="0" cy="0"/>
          <a:chOff x="0" y="0"/>
          <a:chExt cx="0" cy="0"/>
        </a:xfrm>
      </p:grpSpPr>
      <p:sp>
        <p:nvSpPr>
          <p:cNvPr id="66" name="Google Shape;66;p7"/>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1682050" y="1340375"/>
            <a:ext cx="7526100" cy="1486500"/>
          </a:xfrm>
          <a:prstGeom prst="rect">
            <a:avLst/>
          </a:prstGeom>
          <a:solidFill>
            <a:srgbClr val="FDF3E5"/>
          </a:solidFill>
          <a:ln cap="flat" cmpd="sng" w="19050">
            <a:solidFill>
              <a:srgbClr val="FDF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56225" y="3026125"/>
            <a:ext cx="7526100" cy="1486500"/>
          </a:xfrm>
          <a:prstGeom prst="rect">
            <a:avLst/>
          </a:prstGeom>
          <a:solidFill>
            <a:srgbClr val="FDF3E5"/>
          </a:solidFill>
          <a:ln cap="flat" cmpd="sng" w="19050">
            <a:solidFill>
              <a:srgbClr val="FDF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txBox="1"/>
          <p:nvPr>
            <p:ph idx="1" type="subTitle"/>
          </p:nvPr>
        </p:nvSpPr>
        <p:spPr>
          <a:xfrm>
            <a:off x="3496225" y="1777412"/>
            <a:ext cx="4239600" cy="63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338987"/>
              </a:buClr>
              <a:buSzPts val="1100"/>
              <a:buNone/>
              <a:defRPr sz="1100">
                <a:solidFill>
                  <a:srgbClr val="338987"/>
                </a:solidFill>
              </a:defRPr>
            </a:lvl1pPr>
            <a:lvl2pPr lvl="1" rtl="0">
              <a:lnSpc>
                <a:spcPct val="100000"/>
              </a:lnSpc>
              <a:spcBef>
                <a:spcPts val="0"/>
              </a:spcBef>
              <a:spcAft>
                <a:spcPts val="0"/>
              </a:spcAft>
              <a:buClr>
                <a:srgbClr val="338987"/>
              </a:buClr>
              <a:buSzPts val="1100"/>
              <a:buNone/>
              <a:defRPr sz="1100">
                <a:solidFill>
                  <a:srgbClr val="338987"/>
                </a:solidFill>
              </a:defRPr>
            </a:lvl2pPr>
            <a:lvl3pPr lvl="2" rtl="0">
              <a:lnSpc>
                <a:spcPct val="100000"/>
              </a:lnSpc>
              <a:spcBef>
                <a:spcPts val="0"/>
              </a:spcBef>
              <a:spcAft>
                <a:spcPts val="0"/>
              </a:spcAft>
              <a:buClr>
                <a:srgbClr val="338987"/>
              </a:buClr>
              <a:buSzPts val="1100"/>
              <a:buNone/>
              <a:defRPr sz="1100">
                <a:solidFill>
                  <a:srgbClr val="338987"/>
                </a:solidFill>
              </a:defRPr>
            </a:lvl3pPr>
            <a:lvl4pPr lvl="3" rtl="0">
              <a:lnSpc>
                <a:spcPct val="100000"/>
              </a:lnSpc>
              <a:spcBef>
                <a:spcPts val="0"/>
              </a:spcBef>
              <a:spcAft>
                <a:spcPts val="0"/>
              </a:spcAft>
              <a:buClr>
                <a:srgbClr val="338987"/>
              </a:buClr>
              <a:buSzPts val="1100"/>
              <a:buNone/>
              <a:defRPr sz="1100">
                <a:solidFill>
                  <a:srgbClr val="338987"/>
                </a:solidFill>
              </a:defRPr>
            </a:lvl4pPr>
            <a:lvl5pPr lvl="4" rtl="0">
              <a:lnSpc>
                <a:spcPct val="100000"/>
              </a:lnSpc>
              <a:spcBef>
                <a:spcPts val="0"/>
              </a:spcBef>
              <a:spcAft>
                <a:spcPts val="0"/>
              </a:spcAft>
              <a:buClr>
                <a:srgbClr val="338987"/>
              </a:buClr>
              <a:buSzPts val="1100"/>
              <a:buNone/>
              <a:defRPr sz="1100">
                <a:solidFill>
                  <a:srgbClr val="338987"/>
                </a:solidFill>
              </a:defRPr>
            </a:lvl5pPr>
            <a:lvl6pPr lvl="5" rtl="0">
              <a:lnSpc>
                <a:spcPct val="100000"/>
              </a:lnSpc>
              <a:spcBef>
                <a:spcPts val="0"/>
              </a:spcBef>
              <a:spcAft>
                <a:spcPts val="0"/>
              </a:spcAft>
              <a:buClr>
                <a:srgbClr val="338987"/>
              </a:buClr>
              <a:buSzPts val="1100"/>
              <a:buNone/>
              <a:defRPr sz="1100">
                <a:solidFill>
                  <a:srgbClr val="338987"/>
                </a:solidFill>
              </a:defRPr>
            </a:lvl6pPr>
            <a:lvl7pPr lvl="6" rtl="0">
              <a:lnSpc>
                <a:spcPct val="100000"/>
              </a:lnSpc>
              <a:spcBef>
                <a:spcPts val="0"/>
              </a:spcBef>
              <a:spcAft>
                <a:spcPts val="0"/>
              </a:spcAft>
              <a:buClr>
                <a:srgbClr val="338987"/>
              </a:buClr>
              <a:buSzPts val="1100"/>
              <a:buNone/>
              <a:defRPr sz="1100">
                <a:solidFill>
                  <a:srgbClr val="338987"/>
                </a:solidFill>
              </a:defRPr>
            </a:lvl7pPr>
            <a:lvl8pPr lvl="7" rtl="0">
              <a:lnSpc>
                <a:spcPct val="100000"/>
              </a:lnSpc>
              <a:spcBef>
                <a:spcPts val="0"/>
              </a:spcBef>
              <a:spcAft>
                <a:spcPts val="0"/>
              </a:spcAft>
              <a:buClr>
                <a:srgbClr val="338987"/>
              </a:buClr>
              <a:buSzPts val="1100"/>
              <a:buNone/>
              <a:defRPr sz="1100">
                <a:solidFill>
                  <a:srgbClr val="338987"/>
                </a:solidFill>
              </a:defRPr>
            </a:lvl8pPr>
            <a:lvl9pPr lvl="8" rtl="0">
              <a:lnSpc>
                <a:spcPct val="100000"/>
              </a:lnSpc>
              <a:spcBef>
                <a:spcPts val="0"/>
              </a:spcBef>
              <a:spcAft>
                <a:spcPts val="0"/>
              </a:spcAft>
              <a:buClr>
                <a:srgbClr val="338987"/>
              </a:buClr>
              <a:buSzPts val="1100"/>
              <a:buNone/>
              <a:defRPr sz="1100">
                <a:solidFill>
                  <a:srgbClr val="338987"/>
                </a:solidFill>
              </a:defRPr>
            </a:lvl9pPr>
          </a:lstStyle>
          <a:p/>
        </p:txBody>
      </p:sp>
      <p:sp>
        <p:nvSpPr>
          <p:cNvPr id="70" name="Google Shape;70;p7"/>
          <p:cNvSpPr txBox="1"/>
          <p:nvPr>
            <p:ph type="ctrTitle"/>
          </p:nvPr>
        </p:nvSpPr>
        <p:spPr>
          <a:xfrm>
            <a:off x="2166692" y="2133255"/>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338987"/>
              </a:buClr>
              <a:buSzPts val="1600"/>
              <a:buNone/>
              <a:defRPr sz="1600">
                <a:solidFill>
                  <a:srgbClr val="338987"/>
                </a:solidFill>
              </a:defRPr>
            </a:lvl1pPr>
            <a:lvl2pPr lvl="1" rtl="0" algn="ctr">
              <a:spcBef>
                <a:spcPts val="0"/>
              </a:spcBef>
              <a:spcAft>
                <a:spcPts val="0"/>
              </a:spcAft>
              <a:buClr>
                <a:srgbClr val="338987"/>
              </a:buClr>
              <a:buSzPts val="1600"/>
              <a:buNone/>
              <a:defRPr sz="1600">
                <a:solidFill>
                  <a:srgbClr val="338987"/>
                </a:solidFill>
              </a:defRPr>
            </a:lvl2pPr>
            <a:lvl3pPr lvl="2" rtl="0" algn="ctr">
              <a:spcBef>
                <a:spcPts val="0"/>
              </a:spcBef>
              <a:spcAft>
                <a:spcPts val="0"/>
              </a:spcAft>
              <a:buClr>
                <a:srgbClr val="338987"/>
              </a:buClr>
              <a:buSzPts val="1600"/>
              <a:buNone/>
              <a:defRPr sz="1600">
                <a:solidFill>
                  <a:srgbClr val="338987"/>
                </a:solidFill>
              </a:defRPr>
            </a:lvl3pPr>
            <a:lvl4pPr lvl="3" rtl="0" algn="ctr">
              <a:spcBef>
                <a:spcPts val="0"/>
              </a:spcBef>
              <a:spcAft>
                <a:spcPts val="0"/>
              </a:spcAft>
              <a:buClr>
                <a:srgbClr val="338987"/>
              </a:buClr>
              <a:buSzPts val="1600"/>
              <a:buNone/>
              <a:defRPr sz="1600">
                <a:solidFill>
                  <a:srgbClr val="338987"/>
                </a:solidFill>
              </a:defRPr>
            </a:lvl4pPr>
            <a:lvl5pPr lvl="4" rtl="0" algn="ctr">
              <a:spcBef>
                <a:spcPts val="0"/>
              </a:spcBef>
              <a:spcAft>
                <a:spcPts val="0"/>
              </a:spcAft>
              <a:buClr>
                <a:srgbClr val="338987"/>
              </a:buClr>
              <a:buSzPts val="1600"/>
              <a:buNone/>
              <a:defRPr sz="1600">
                <a:solidFill>
                  <a:srgbClr val="338987"/>
                </a:solidFill>
              </a:defRPr>
            </a:lvl5pPr>
            <a:lvl6pPr lvl="5" rtl="0" algn="ctr">
              <a:spcBef>
                <a:spcPts val="0"/>
              </a:spcBef>
              <a:spcAft>
                <a:spcPts val="0"/>
              </a:spcAft>
              <a:buClr>
                <a:srgbClr val="338987"/>
              </a:buClr>
              <a:buSzPts val="1600"/>
              <a:buNone/>
              <a:defRPr sz="1600">
                <a:solidFill>
                  <a:srgbClr val="338987"/>
                </a:solidFill>
              </a:defRPr>
            </a:lvl6pPr>
            <a:lvl7pPr lvl="6" rtl="0" algn="ctr">
              <a:spcBef>
                <a:spcPts val="0"/>
              </a:spcBef>
              <a:spcAft>
                <a:spcPts val="0"/>
              </a:spcAft>
              <a:buClr>
                <a:srgbClr val="338987"/>
              </a:buClr>
              <a:buSzPts val="1600"/>
              <a:buNone/>
              <a:defRPr sz="1600">
                <a:solidFill>
                  <a:srgbClr val="338987"/>
                </a:solidFill>
              </a:defRPr>
            </a:lvl7pPr>
            <a:lvl8pPr lvl="7" rtl="0" algn="ctr">
              <a:spcBef>
                <a:spcPts val="0"/>
              </a:spcBef>
              <a:spcAft>
                <a:spcPts val="0"/>
              </a:spcAft>
              <a:buClr>
                <a:srgbClr val="338987"/>
              </a:buClr>
              <a:buSzPts val="1600"/>
              <a:buNone/>
              <a:defRPr sz="1600">
                <a:solidFill>
                  <a:srgbClr val="338987"/>
                </a:solidFill>
              </a:defRPr>
            </a:lvl8pPr>
            <a:lvl9pPr lvl="8" rtl="0" algn="ctr">
              <a:spcBef>
                <a:spcPts val="0"/>
              </a:spcBef>
              <a:spcAft>
                <a:spcPts val="0"/>
              </a:spcAft>
              <a:buClr>
                <a:srgbClr val="338987"/>
              </a:buClr>
              <a:buSzPts val="1600"/>
              <a:buNone/>
              <a:defRPr sz="1600">
                <a:solidFill>
                  <a:srgbClr val="338987"/>
                </a:solidFill>
              </a:defRPr>
            </a:lvl9pPr>
          </a:lstStyle>
          <a:p/>
        </p:txBody>
      </p:sp>
      <p:sp>
        <p:nvSpPr>
          <p:cNvPr id="71" name="Google Shape;71;p7"/>
          <p:cNvSpPr txBox="1"/>
          <p:nvPr>
            <p:ph idx="2" type="subTitle"/>
          </p:nvPr>
        </p:nvSpPr>
        <p:spPr>
          <a:xfrm>
            <a:off x="1614200" y="3472738"/>
            <a:ext cx="4031700" cy="637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338987"/>
              </a:buClr>
              <a:buSzPts val="1100"/>
              <a:buNone/>
              <a:defRPr sz="1100">
                <a:solidFill>
                  <a:srgbClr val="338987"/>
                </a:solidFill>
              </a:defRPr>
            </a:lvl1pPr>
            <a:lvl2pPr lvl="1" rtl="0" algn="r">
              <a:lnSpc>
                <a:spcPct val="100000"/>
              </a:lnSpc>
              <a:spcBef>
                <a:spcPts val="0"/>
              </a:spcBef>
              <a:spcAft>
                <a:spcPts val="0"/>
              </a:spcAft>
              <a:buClr>
                <a:srgbClr val="338987"/>
              </a:buClr>
              <a:buSzPts val="1100"/>
              <a:buNone/>
              <a:defRPr sz="1100">
                <a:solidFill>
                  <a:srgbClr val="338987"/>
                </a:solidFill>
              </a:defRPr>
            </a:lvl2pPr>
            <a:lvl3pPr lvl="2" rtl="0" algn="r">
              <a:lnSpc>
                <a:spcPct val="100000"/>
              </a:lnSpc>
              <a:spcBef>
                <a:spcPts val="0"/>
              </a:spcBef>
              <a:spcAft>
                <a:spcPts val="0"/>
              </a:spcAft>
              <a:buClr>
                <a:srgbClr val="338987"/>
              </a:buClr>
              <a:buSzPts val="1100"/>
              <a:buNone/>
              <a:defRPr sz="1100">
                <a:solidFill>
                  <a:srgbClr val="338987"/>
                </a:solidFill>
              </a:defRPr>
            </a:lvl3pPr>
            <a:lvl4pPr lvl="3" rtl="0" algn="r">
              <a:lnSpc>
                <a:spcPct val="100000"/>
              </a:lnSpc>
              <a:spcBef>
                <a:spcPts val="0"/>
              </a:spcBef>
              <a:spcAft>
                <a:spcPts val="0"/>
              </a:spcAft>
              <a:buClr>
                <a:srgbClr val="338987"/>
              </a:buClr>
              <a:buSzPts val="1100"/>
              <a:buNone/>
              <a:defRPr sz="1100">
                <a:solidFill>
                  <a:srgbClr val="338987"/>
                </a:solidFill>
              </a:defRPr>
            </a:lvl4pPr>
            <a:lvl5pPr lvl="4" rtl="0" algn="r">
              <a:lnSpc>
                <a:spcPct val="100000"/>
              </a:lnSpc>
              <a:spcBef>
                <a:spcPts val="0"/>
              </a:spcBef>
              <a:spcAft>
                <a:spcPts val="0"/>
              </a:spcAft>
              <a:buClr>
                <a:srgbClr val="338987"/>
              </a:buClr>
              <a:buSzPts val="1100"/>
              <a:buNone/>
              <a:defRPr sz="1100">
                <a:solidFill>
                  <a:srgbClr val="338987"/>
                </a:solidFill>
              </a:defRPr>
            </a:lvl5pPr>
            <a:lvl6pPr lvl="5" rtl="0" algn="r">
              <a:lnSpc>
                <a:spcPct val="100000"/>
              </a:lnSpc>
              <a:spcBef>
                <a:spcPts val="0"/>
              </a:spcBef>
              <a:spcAft>
                <a:spcPts val="0"/>
              </a:spcAft>
              <a:buClr>
                <a:srgbClr val="338987"/>
              </a:buClr>
              <a:buSzPts val="1100"/>
              <a:buNone/>
              <a:defRPr sz="1100">
                <a:solidFill>
                  <a:srgbClr val="338987"/>
                </a:solidFill>
              </a:defRPr>
            </a:lvl6pPr>
            <a:lvl7pPr lvl="6" rtl="0" algn="r">
              <a:lnSpc>
                <a:spcPct val="100000"/>
              </a:lnSpc>
              <a:spcBef>
                <a:spcPts val="0"/>
              </a:spcBef>
              <a:spcAft>
                <a:spcPts val="0"/>
              </a:spcAft>
              <a:buClr>
                <a:srgbClr val="338987"/>
              </a:buClr>
              <a:buSzPts val="1100"/>
              <a:buNone/>
              <a:defRPr sz="1100">
                <a:solidFill>
                  <a:srgbClr val="338987"/>
                </a:solidFill>
              </a:defRPr>
            </a:lvl7pPr>
            <a:lvl8pPr lvl="7" rtl="0" algn="r">
              <a:lnSpc>
                <a:spcPct val="100000"/>
              </a:lnSpc>
              <a:spcBef>
                <a:spcPts val="0"/>
              </a:spcBef>
              <a:spcAft>
                <a:spcPts val="0"/>
              </a:spcAft>
              <a:buClr>
                <a:srgbClr val="338987"/>
              </a:buClr>
              <a:buSzPts val="1100"/>
              <a:buNone/>
              <a:defRPr sz="1100">
                <a:solidFill>
                  <a:srgbClr val="338987"/>
                </a:solidFill>
              </a:defRPr>
            </a:lvl8pPr>
            <a:lvl9pPr lvl="8" rtl="0" algn="r">
              <a:lnSpc>
                <a:spcPct val="100000"/>
              </a:lnSpc>
              <a:spcBef>
                <a:spcPts val="0"/>
              </a:spcBef>
              <a:spcAft>
                <a:spcPts val="0"/>
              </a:spcAft>
              <a:buClr>
                <a:srgbClr val="338987"/>
              </a:buClr>
              <a:buSzPts val="1100"/>
              <a:buNone/>
              <a:defRPr sz="1100">
                <a:solidFill>
                  <a:srgbClr val="338987"/>
                </a:solidFill>
              </a:defRPr>
            </a:lvl9pPr>
          </a:lstStyle>
          <a:p/>
        </p:txBody>
      </p:sp>
      <p:sp>
        <p:nvSpPr>
          <p:cNvPr id="72" name="Google Shape;72;p7"/>
          <p:cNvSpPr txBox="1"/>
          <p:nvPr>
            <p:ph idx="3" type="ctrTitle"/>
          </p:nvPr>
        </p:nvSpPr>
        <p:spPr>
          <a:xfrm>
            <a:off x="5124663" y="3758315"/>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338987"/>
              </a:buClr>
              <a:buSzPts val="1600"/>
              <a:buNone/>
              <a:defRPr sz="1600">
                <a:solidFill>
                  <a:srgbClr val="338987"/>
                </a:solidFill>
              </a:defRPr>
            </a:lvl1pPr>
            <a:lvl2pPr lvl="1" rtl="0" algn="ctr">
              <a:spcBef>
                <a:spcPts val="0"/>
              </a:spcBef>
              <a:spcAft>
                <a:spcPts val="0"/>
              </a:spcAft>
              <a:buClr>
                <a:srgbClr val="338987"/>
              </a:buClr>
              <a:buSzPts val="1600"/>
              <a:buNone/>
              <a:defRPr sz="1600">
                <a:solidFill>
                  <a:srgbClr val="338987"/>
                </a:solidFill>
              </a:defRPr>
            </a:lvl2pPr>
            <a:lvl3pPr lvl="2" rtl="0" algn="ctr">
              <a:spcBef>
                <a:spcPts val="0"/>
              </a:spcBef>
              <a:spcAft>
                <a:spcPts val="0"/>
              </a:spcAft>
              <a:buClr>
                <a:srgbClr val="338987"/>
              </a:buClr>
              <a:buSzPts val="1600"/>
              <a:buNone/>
              <a:defRPr sz="1600">
                <a:solidFill>
                  <a:srgbClr val="338987"/>
                </a:solidFill>
              </a:defRPr>
            </a:lvl3pPr>
            <a:lvl4pPr lvl="3" rtl="0" algn="ctr">
              <a:spcBef>
                <a:spcPts val="0"/>
              </a:spcBef>
              <a:spcAft>
                <a:spcPts val="0"/>
              </a:spcAft>
              <a:buClr>
                <a:srgbClr val="338987"/>
              </a:buClr>
              <a:buSzPts val="1600"/>
              <a:buNone/>
              <a:defRPr sz="1600">
                <a:solidFill>
                  <a:srgbClr val="338987"/>
                </a:solidFill>
              </a:defRPr>
            </a:lvl4pPr>
            <a:lvl5pPr lvl="4" rtl="0" algn="ctr">
              <a:spcBef>
                <a:spcPts val="0"/>
              </a:spcBef>
              <a:spcAft>
                <a:spcPts val="0"/>
              </a:spcAft>
              <a:buClr>
                <a:srgbClr val="338987"/>
              </a:buClr>
              <a:buSzPts val="1600"/>
              <a:buNone/>
              <a:defRPr sz="1600">
                <a:solidFill>
                  <a:srgbClr val="338987"/>
                </a:solidFill>
              </a:defRPr>
            </a:lvl5pPr>
            <a:lvl6pPr lvl="5" rtl="0" algn="ctr">
              <a:spcBef>
                <a:spcPts val="0"/>
              </a:spcBef>
              <a:spcAft>
                <a:spcPts val="0"/>
              </a:spcAft>
              <a:buClr>
                <a:srgbClr val="338987"/>
              </a:buClr>
              <a:buSzPts val="1600"/>
              <a:buNone/>
              <a:defRPr sz="1600">
                <a:solidFill>
                  <a:srgbClr val="338987"/>
                </a:solidFill>
              </a:defRPr>
            </a:lvl6pPr>
            <a:lvl7pPr lvl="6" rtl="0" algn="ctr">
              <a:spcBef>
                <a:spcPts val="0"/>
              </a:spcBef>
              <a:spcAft>
                <a:spcPts val="0"/>
              </a:spcAft>
              <a:buClr>
                <a:srgbClr val="338987"/>
              </a:buClr>
              <a:buSzPts val="1600"/>
              <a:buNone/>
              <a:defRPr sz="1600">
                <a:solidFill>
                  <a:srgbClr val="338987"/>
                </a:solidFill>
              </a:defRPr>
            </a:lvl7pPr>
            <a:lvl8pPr lvl="7" rtl="0" algn="ctr">
              <a:spcBef>
                <a:spcPts val="0"/>
              </a:spcBef>
              <a:spcAft>
                <a:spcPts val="0"/>
              </a:spcAft>
              <a:buClr>
                <a:srgbClr val="338987"/>
              </a:buClr>
              <a:buSzPts val="1600"/>
              <a:buNone/>
              <a:defRPr sz="1600">
                <a:solidFill>
                  <a:srgbClr val="338987"/>
                </a:solidFill>
              </a:defRPr>
            </a:lvl8pPr>
            <a:lvl9pPr lvl="8" rtl="0" algn="ctr">
              <a:spcBef>
                <a:spcPts val="0"/>
              </a:spcBef>
              <a:spcAft>
                <a:spcPts val="0"/>
              </a:spcAft>
              <a:buClr>
                <a:srgbClr val="338987"/>
              </a:buClr>
              <a:buSzPts val="1600"/>
              <a:buNone/>
              <a:defRPr sz="1600">
                <a:solidFill>
                  <a:srgbClr val="338987"/>
                </a:solidFill>
              </a:defRPr>
            </a:lvl9pPr>
          </a:lstStyle>
          <a:p/>
        </p:txBody>
      </p:sp>
      <p:sp>
        <p:nvSpPr>
          <p:cNvPr id="73" name="Google Shape;73;p7"/>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idx="4"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75" name="Google Shape;75;p7"/>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6_1_1">
    <p:bg>
      <p:bgPr>
        <a:solidFill>
          <a:srgbClr val="FDF3E5">
            <a:alpha val="29620"/>
          </a:srgbClr>
        </a:solidFill>
      </p:bgPr>
    </p:bg>
    <p:spTree>
      <p:nvGrpSpPr>
        <p:cNvPr id="76" name="Shape 76"/>
        <p:cNvGrpSpPr/>
        <p:nvPr/>
      </p:nvGrpSpPr>
      <p:grpSpPr>
        <a:xfrm>
          <a:off x="0" y="0"/>
          <a:ext cx="0" cy="0"/>
          <a:chOff x="0" y="0"/>
          <a:chExt cx="0" cy="0"/>
        </a:xfrm>
      </p:grpSpPr>
      <p:sp>
        <p:nvSpPr>
          <p:cNvPr id="77" name="Google Shape;77;p8"/>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79" name="Google Shape;79;p8"/>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p:cSld name="CUSTOM_17">
    <p:bg>
      <p:bgPr>
        <a:solidFill>
          <a:srgbClr val="FDF3E5">
            <a:alpha val="29620"/>
          </a:srgbClr>
        </a:solidFill>
      </p:bgPr>
    </p:bg>
    <p:spTree>
      <p:nvGrpSpPr>
        <p:cNvPr id="80" name="Shape 80"/>
        <p:cNvGrpSpPr/>
        <p:nvPr/>
      </p:nvGrpSpPr>
      <p:grpSpPr>
        <a:xfrm>
          <a:off x="0" y="0"/>
          <a:ext cx="0" cy="0"/>
          <a:chOff x="0" y="0"/>
          <a:chExt cx="0" cy="0"/>
        </a:xfrm>
      </p:grpSpPr>
      <p:sp>
        <p:nvSpPr>
          <p:cNvPr id="81" name="Google Shape;81;p9"/>
          <p:cNvSpPr/>
          <p:nvPr/>
        </p:nvSpPr>
        <p:spPr>
          <a:xfrm>
            <a:off x="0" y="0"/>
            <a:ext cx="9144000" cy="5143500"/>
          </a:xfrm>
          <a:prstGeom prst="rect">
            <a:avLst/>
          </a:prstGeom>
          <a:solidFill>
            <a:srgbClr val="FDF3E5">
              <a:alpha val="2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a:off x="5045125" y="3196350"/>
            <a:ext cx="4123500" cy="1566900"/>
          </a:xfrm>
          <a:prstGeom prst="rect">
            <a:avLst/>
          </a:prstGeom>
          <a:solidFill>
            <a:srgbClr val="338987"/>
          </a:solid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idx="1" type="subTitle"/>
          </p:nvPr>
        </p:nvSpPr>
        <p:spPr>
          <a:xfrm>
            <a:off x="6054575" y="4117388"/>
            <a:ext cx="2244000" cy="63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rtl="0" algn="r">
              <a:lnSpc>
                <a:spcPct val="100000"/>
              </a:lnSpc>
              <a:spcBef>
                <a:spcPts val="0"/>
              </a:spcBef>
              <a:spcAft>
                <a:spcPts val="0"/>
              </a:spcAft>
              <a:buClr>
                <a:srgbClr val="FDF3E5"/>
              </a:buClr>
              <a:buSzPts val="1000"/>
              <a:buNone/>
              <a:defRPr sz="1000">
                <a:solidFill>
                  <a:srgbClr val="FDF3E5"/>
                </a:solidFill>
              </a:defRPr>
            </a:lvl2pPr>
            <a:lvl3pPr lvl="2" rtl="0" algn="r">
              <a:lnSpc>
                <a:spcPct val="100000"/>
              </a:lnSpc>
              <a:spcBef>
                <a:spcPts val="0"/>
              </a:spcBef>
              <a:spcAft>
                <a:spcPts val="0"/>
              </a:spcAft>
              <a:buClr>
                <a:srgbClr val="FDF3E5"/>
              </a:buClr>
              <a:buSzPts val="1000"/>
              <a:buNone/>
              <a:defRPr sz="1000">
                <a:solidFill>
                  <a:srgbClr val="FDF3E5"/>
                </a:solidFill>
              </a:defRPr>
            </a:lvl3pPr>
            <a:lvl4pPr lvl="3" rtl="0" algn="r">
              <a:lnSpc>
                <a:spcPct val="100000"/>
              </a:lnSpc>
              <a:spcBef>
                <a:spcPts val="0"/>
              </a:spcBef>
              <a:spcAft>
                <a:spcPts val="0"/>
              </a:spcAft>
              <a:buClr>
                <a:srgbClr val="FDF3E5"/>
              </a:buClr>
              <a:buSzPts val="1000"/>
              <a:buNone/>
              <a:defRPr sz="1000">
                <a:solidFill>
                  <a:srgbClr val="FDF3E5"/>
                </a:solidFill>
              </a:defRPr>
            </a:lvl4pPr>
            <a:lvl5pPr lvl="4" rtl="0" algn="r">
              <a:lnSpc>
                <a:spcPct val="100000"/>
              </a:lnSpc>
              <a:spcBef>
                <a:spcPts val="0"/>
              </a:spcBef>
              <a:spcAft>
                <a:spcPts val="0"/>
              </a:spcAft>
              <a:buClr>
                <a:srgbClr val="FDF3E5"/>
              </a:buClr>
              <a:buSzPts val="1000"/>
              <a:buNone/>
              <a:defRPr sz="1000">
                <a:solidFill>
                  <a:srgbClr val="FDF3E5"/>
                </a:solidFill>
              </a:defRPr>
            </a:lvl5pPr>
            <a:lvl6pPr lvl="5" rtl="0" algn="r">
              <a:lnSpc>
                <a:spcPct val="100000"/>
              </a:lnSpc>
              <a:spcBef>
                <a:spcPts val="0"/>
              </a:spcBef>
              <a:spcAft>
                <a:spcPts val="0"/>
              </a:spcAft>
              <a:buClr>
                <a:srgbClr val="FDF3E5"/>
              </a:buClr>
              <a:buSzPts val="1000"/>
              <a:buNone/>
              <a:defRPr sz="1000">
                <a:solidFill>
                  <a:srgbClr val="FDF3E5"/>
                </a:solidFill>
              </a:defRPr>
            </a:lvl6pPr>
            <a:lvl7pPr lvl="6" rtl="0" algn="r">
              <a:lnSpc>
                <a:spcPct val="100000"/>
              </a:lnSpc>
              <a:spcBef>
                <a:spcPts val="0"/>
              </a:spcBef>
              <a:spcAft>
                <a:spcPts val="0"/>
              </a:spcAft>
              <a:buClr>
                <a:srgbClr val="FDF3E5"/>
              </a:buClr>
              <a:buSzPts val="1000"/>
              <a:buNone/>
              <a:defRPr sz="1000">
                <a:solidFill>
                  <a:srgbClr val="FDF3E5"/>
                </a:solidFill>
              </a:defRPr>
            </a:lvl7pPr>
            <a:lvl8pPr lvl="7" rtl="0" algn="r">
              <a:lnSpc>
                <a:spcPct val="100000"/>
              </a:lnSpc>
              <a:spcBef>
                <a:spcPts val="0"/>
              </a:spcBef>
              <a:spcAft>
                <a:spcPts val="0"/>
              </a:spcAft>
              <a:buClr>
                <a:srgbClr val="FDF3E5"/>
              </a:buClr>
              <a:buSzPts val="1000"/>
              <a:buNone/>
              <a:defRPr sz="1000">
                <a:solidFill>
                  <a:srgbClr val="FDF3E5"/>
                </a:solidFill>
              </a:defRPr>
            </a:lvl8pPr>
            <a:lvl9pPr lvl="8" rtl="0" algn="r">
              <a:lnSpc>
                <a:spcPct val="100000"/>
              </a:lnSpc>
              <a:spcBef>
                <a:spcPts val="0"/>
              </a:spcBef>
              <a:spcAft>
                <a:spcPts val="0"/>
              </a:spcAft>
              <a:buClr>
                <a:srgbClr val="FDF3E5"/>
              </a:buClr>
              <a:buSzPts val="1000"/>
              <a:buNone/>
              <a:defRPr sz="1000">
                <a:solidFill>
                  <a:srgbClr val="FDF3E5"/>
                </a:solidFill>
              </a:defRPr>
            </a:lvl9pPr>
          </a:lstStyle>
          <a:p/>
        </p:txBody>
      </p:sp>
      <p:sp>
        <p:nvSpPr>
          <p:cNvPr id="84" name="Google Shape;84;p9"/>
          <p:cNvSpPr txBox="1"/>
          <p:nvPr>
            <p:ph hasCustomPrompt="1" type="title"/>
          </p:nvPr>
        </p:nvSpPr>
        <p:spPr>
          <a:xfrm>
            <a:off x="4285350" y="4176788"/>
            <a:ext cx="1682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DF3E5"/>
              </a:buClr>
              <a:buSzPts val="6000"/>
              <a:buNone/>
              <a:defRPr sz="6000">
                <a:solidFill>
                  <a:srgbClr val="FDF3E5"/>
                </a:solidFill>
              </a:defRPr>
            </a:lvl1pPr>
            <a:lvl2pPr lvl="1"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9"/>
          <p:cNvSpPr/>
          <p:nvPr/>
        </p:nvSpPr>
        <p:spPr>
          <a:xfrm>
            <a:off x="0" y="506075"/>
            <a:ext cx="4123500" cy="1566900"/>
          </a:xfrm>
          <a:prstGeom prst="rect">
            <a:avLst/>
          </a:prstGeom>
          <a:solidFill>
            <a:srgbClr val="338987"/>
          </a:solidFill>
          <a:ln cap="flat" cmpd="sng" w="19050">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txBox="1"/>
          <p:nvPr>
            <p:ph idx="2" type="subTitle"/>
          </p:nvPr>
        </p:nvSpPr>
        <p:spPr>
          <a:xfrm>
            <a:off x="1243500" y="628885"/>
            <a:ext cx="2603700" cy="63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rtl="0" algn="r">
              <a:lnSpc>
                <a:spcPct val="100000"/>
              </a:lnSpc>
              <a:spcBef>
                <a:spcPts val="0"/>
              </a:spcBef>
              <a:spcAft>
                <a:spcPts val="0"/>
              </a:spcAft>
              <a:buClr>
                <a:srgbClr val="FDF3E5"/>
              </a:buClr>
              <a:buSzPts val="1000"/>
              <a:buNone/>
              <a:defRPr sz="1000">
                <a:solidFill>
                  <a:srgbClr val="FDF3E5"/>
                </a:solidFill>
              </a:defRPr>
            </a:lvl2pPr>
            <a:lvl3pPr lvl="2" rtl="0" algn="r">
              <a:lnSpc>
                <a:spcPct val="100000"/>
              </a:lnSpc>
              <a:spcBef>
                <a:spcPts val="0"/>
              </a:spcBef>
              <a:spcAft>
                <a:spcPts val="0"/>
              </a:spcAft>
              <a:buClr>
                <a:srgbClr val="FDF3E5"/>
              </a:buClr>
              <a:buSzPts val="1000"/>
              <a:buNone/>
              <a:defRPr sz="1000">
                <a:solidFill>
                  <a:srgbClr val="FDF3E5"/>
                </a:solidFill>
              </a:defRPr>
            </a:lvl3pPr>
            <a:lvl4pPr lvl="3" rtl="0" algn="r">
              <a:lnSpc>
                <a:spcPct val="100000"/>
              </a:lnSpc>
              <a:spcBef>
                <a:spcPts val="0"/>
              </a:spcBef>
              <a:spcAft>
                <a:spcPts val="0"/>
              </a:spcAft>
              <a:buClr>
                <a:srgbClr val="FDF3E5"/>
              </a:buClr>
              <a:buSzPts val="1000"/>
              <a:buNone/>
              <a:defRPr sz="1000">
                <a:solidFill>
                  <a:srgbClr val="FDF3E5"/>
                </a:solidFill>
              </a:defRPr>
            </a:lvl4pPr>
            <a:lvl5pPr lvl="4" rtl="0" algn="r">
              <a:lnSpc>
                <a:spcPct val="100000"/>
              </a:lnSpc>
              <a:spcBef>
                <a:spcPts val="0"/>
              </a:spcBef>
              <a:spcAft>
                <a:spcPts val="0"/>
              </a:spcAft>
              <a:buClr>
                <a:srgbClr val="FDF3E5"/>
              </a:buClr>
              <a:buSzPts val="1000"/>
              <a:buNone/>
              <a:defRPr sz="1000">
                <a:solidFill>
                  <a:srgbClr val="FDF3E5"/>
                </a:solidFill>
              </a:defRPr>
            </a:lvl5pPr>
            <a:lvl6pPr lvl="5" rtl="0" algn="r">
              <a:lnSpc>
                <a:spcPct val="100000"/>
              </a:lnSpc>
              <a:spcBef>
                <a:spcPts val="0"/>
              </a:spcBef>
              <a:spcAft>
                <a:spcPts val="0"/>
              </a:spcAft>
              <a:buClr>
                <a:srgbClr val="FDF3E5"/>
              </a:buClr>
              <a:buSzPts val="1000"/>
              <a:buNone/>
              <a:defRPr sz="1000">
                <a:solidFill>
                  <a:srgbClr val="FDF3E5"/>
                </a:solidFill>
              </a:defRPr>
            </a:lvl6pPr>
            <a:lvl7pPr lvl="6" rtl="0" algn="r">
              <a:lnSpc>
                <a:spcPct val="100000"/>
              </a:lnSpc>
              <a:spcBef>
                <a:spcPts val="0"/>
              </a:spcBef>
              <a:spcAft>
                <a:spcPts val="0"/>
              </a:spcAft>
              <a:buClr>
                <a:srgbClr val="FDF3E5"/>
              </a:buClr>
              <a:buSzPts val="1000"/>
              <a:buNone/>
              <a:defRPr sz="1000">
                <a:solidFill>
                  <a:srgbClr val="FDF3E5"/>
                </a:solidFill>
              </a:defRPr>
            </a:lvl7pPr>
            <a:lvl8pPr lvl="7" rtl="0" algn="r">
              <a:lnSpc>
                <a:spcPct val="100000"/>
              </a:lnSpc>
              <a:spcBef>
                <a:spcPts val="0"/>
              </a:spcBef>
              <a:spcAft>
                <a:spcPts val="0"/>
              </a:spcAft>
              <a:buClr>
                <a:srgbClr val="FDF3E5"/>
              </a:buClr>
              <a:buSzPts val="1000"/>
              <a:buNone/>
              <a:defRPr sz="1000">
                <a:solidFill>
                  <a:srgbClr val="FDF3E5"/>
                </a:solidFill>
              </a:defRPr>
            </a:lvl8pPr>
            <a:lvl9pPr lvl="8" rtl="0" algn="r">
              <a:lnSpc>
                <a:spcPct val="100000"/>
              </a:lnSpc>
              <a:spcBef>
                <a:spcPts val="0"/>
              </a:spcBef>
              <a:spcAft>
                <a:spcPts val="0"/>
              </a:spcAft>
              <a:buClr>
                <a:srgbClr val="FDF3E5"/>
              </a:buClr>
              <a:buSzPts val="1000"/>
              <a:buNone/>
              <a:defRPr sz="1000">
                <a:solidFill>
                  <a:srgbClr val="FDF3E5"/>
                </a:solidFill>
              </a:defRPr>
            </a:lvl9pPr>
          </a:lstStyle>
          <a:p/>
        </p:txBody>
      </p:sp>
      <p:sp>
        <p:nvSpPr>
          <p:cNvPr id="87" name="Google Shape;87;p9"/>
          <p:cNvSpPr txBox="1"/>
          <p:nvPr>
            <p:ph hasCustomPrompt="1" idx="3" type="title"/>
          </p:nvPr>
        </p:nvSpPr>
        <p:spPr>
          <a:xfrm>
            <a:off x="-525725" y="706180"/>
            <a:ext cx="1682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DF3E5"/>
              </a:buClr>
              <a:buSzPts val="6000"/>
              <a:buNone/>
              <a:defRPr sz="6000">
                <a:solidFill>
                  <a:srgbClr val="FDF3E5"/>
                </a:solidFill>
              </a:defRPr>
            </a:lvl1pPr>
            <a:lvl2pPr lvl="1"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9"/>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txBox="1"/>
          <p:nvPr>
            <p:ph idx="4"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90" name="Google Shape;90;p9"/>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2">
    <p:bg>
      <p:bgPr>
        <a:solidFill>
          <a:srgbClr val="FDF3E5">
            <a:alpha val="29620"/>
          </a:srgbClr>
        </a:solidFill>
      </p:bgPr>
    </p:bg>
    <p:spTree>
      <p:nvGrpSpPr>
        <p:cNvPr id="91" name="Shape 91"/>
        <p:cNvGrpSpPr/>
        <p:nvPr/>
      </p:nvGrpSpPr>
      <p:grpSpPr>
        <a:xfrm>
          <a:off x="0" y="0"/>
          <a:ext cx="0" cy="0"/>
          <a:chOff x="0" y="0"/>
          <a:chExt cx="0" cy="0"/>
        </a:xfrm>
      </p:grpSpPr>
      <p:sp>
        <p:nvSpPr>
          <p:cNvPr id="92" name="Google Shape;92;p1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38987"/>
              </a:buClr>
              <a:buSzPts val="1200"/>
              <a:buChar char="●"/>
              <a:defRPr>
                <a:solidFill>
                  <a:srgbClr val="338987"/>
                </a:solidFill>
              </a:defRPr>
            </a:lvl1pPr>
            <a:lvl2pPr indent="-304800" lvl="1" marL="914400" rtl="0">
              <a:spcBef>
                <a:spcPts val="1600"/>
              </a:spcBef>
              <a:spcAft>
                <a:spcPts val="0"/>
              </a:spcAft>
              <a:buClr>
                <a:srgbClr val="338987"/>
              </a:buClr>
              <a:buSzPts val="1200"/>
              <a:buChar char="○"/>
              <a:defRPr>
                <a:solidFill>
                  <a:srgbClr val="338987"/>
                </a:solidFill>
              </a:defRPr>
            </a:lvl2pPr>
            <a:lvl3pPr indent="-304800" lvl="2" marL="1371600" rtl="0">
              <a:spcBef>
                <a:spcPts val="1600"/>
              </a:spcBef>
              <a:spcAft>
                <a:spcPts val="0"/>
              </a:spcAft>
              <a:buClr>
                <a:srgbClr val="338987"/>
              </a:buClr>
              <a:buSzPts val="1200"/>
              <a:buChar char="■"/>
              <a:defRPr>
                <a:solidFill>
                  <a:srgbClr val="338987"/>
                </a:solidFill>
              </a:defRPr>
            </a:lvl3pPr>
            <a:lvl4pPr indent="-304800" lvl="3" marL="1828800" rtl="0">
              <a:spcBef>
                <a:spcPts val="1600"/>
              </a:spcBef>
              <a:spcAft>
                <a:spcPts val="0"/>
              </a:spcAft>
              <a:buClr>
                <a:srgbClr val="338987"/>
              </a:buClr>
              <a:buSzPts val="1200"/>
              <a:buChar char="●"/>
              <a:defRPr>
                <a:solidFill>
                  <a:srgbClr val="338987"/>
                </a:solidFill>
              </a:defRPr>
            </a:lvl4pPr>
            <a:lvl5pPr indent="-304800" lvl="4" marL="2286000" rtl="0">
              <a:spcBef>
                <a:spcPts val="1600"/>
              </a:spcBef>
              <a:spcAft>
                <a:spcPts val="0"/>
              </a:spcAft>
              <a:buClr>
                <a:srgbClr val="338987"/>
              </a:buClr>
              <a:buSzPts val="1200"/>
              <a:buChar char="○"/>
              <a:defRPr>
                <a:solidFill>
                  <a:srgbClr val="338987"/>
                </a:solidFill>
              </a:defRPr>
            </a:lvl5pPr>
            <a:lvl6pPr indent="-304800" lvl="5" marL="2743200" rtl="0">
              <a:spcBef>
                <a:spcPts val="1600"/>
              </a:spcBef>
              <a:spcAft>
                <a:spcPts val="0"/>
              </a:spcAft>
              <a:buClr>
                <a:srgbClr val="338987"/>
              </a:buClr>
              <a:buSzPts val="1200"/>
              <a:buChar char="■"/>
              <a:defRPr>
                <a:solidFill>
                  <a:srgbClr val="338987"/>
                </a:solidFill>
              </a:defRPr>
            </a:lvl6pPr>
            <a:lvl7pPr indent="-304800" lvl="6" marL="3200400" rtl="0">
              <a:spcBef>
                <a:spcPts val="1600"/>
              </a:spcBef>
              <a:spcAft>
                <a:spcPts val="0"/>
              </a:spcAft>
              <a:buClr>
                <a:srgbClr val="338987"/>
              </a:buClr>
              <a:buSzPts val="1200"/>
              <a:buChar char="●"/>
              <a:defRPr>
                <a:solidFill>
                  <a:srgbClr val="338987"/>
                </a:solidFill>
              </a:defRPr>
            </a:lvl7pPr>
            <a:lvl8pPr indent="-304800" lvl="7" marL="3657600" rtl="0">
              <a:spcBef>
                <a:spcPts val="1600"/>
              </a:spcBef>
              <a:spcAft>
                <a:spcPts val="0"/>
              </a:spcAft>
              <a:buClr>
                <a:srgbClr val="338987"/>
              </a:buClr>
              <a:buSzPts val="1200"/>
              <a:buChar char="○"/>
              <a:defRPr>
                <a:solidFill>
                  <a:srgbClr val="338987"/>
                </a:solidFill>
              </a:defRPr>
            </a:lvl8pPr>
            <a:lvl9pPr indent="-304800" lvl="8" marL="4114800" rtl="0">
              <a:spcBef>
                <a:spcPts val="1600"/>
              </a:spcBef>
              <a:spcAft>
                <a:spcPts val="1600"/>
              </a:spcAft>
              <a:buClr>
                <a:srgbClr val="338987"/>
              </a:buClr>
              <a:buSzPts val="1200"/>
              <a:buChar char="■"/>
              <a:defRPr>
                <a:solidFill>
                  <a:srgbClr val="338987"/>
                </a:solidFill>
              </a:defRPr>
            </a:lvl9pPr>
          </a:lstStyle>
          <a:p/>
        </p:txBody>
      </p:sp>
      <p:sp>
        <p:nvSpPr>
          <p:cNvPr id="93" name="Google Shape;93;p10"/>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95" name="Google Shape;95;p10"/>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1pPr>
            <a:lvl2pPr lvl="1"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2pPr>
            <a:lvl3pPr lvl="2"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3pPr>
            <a:lvl4pPr lvl="3"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4pPr>
            <a:lvl5pPr lvl="4"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5pPr>
            <a:lvl6pPr lvl="5"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6pPr>
            <a:lvl7pPr lvl="6"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7pPr>
            <a:lvl8pPr lvl="7"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8pPr>
            <a:lvl9pPr lvl="8" rtl="0">
              <a:spcBef>
                <a:spcPts val="0"/>
              </a:spcBef>
              <a:spcAft>
                <a:spcPts val="0"/>
              </a:spcAft>
              <a:buClr>
                <a:srgbClr val="565A97"/>
              </a:buClr>
              <a:buSzPts val="2800"/>
              <a:buFont typeface="Josefin Sans"/>
              <a:buNone/>
              <a:defRPr b="1" sz="2800">
                <a:solidFill>
                  <a:srgbClr val="565A97"/>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1pPr>
            <a:lvl2pPr indent="-304800" lvl="1" marL="9144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2pPr>
            <a:lvl3pPr indent="-304800" lvl="2" marL="13716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3pPr>
            <a:lvl4pPr indent="-304800" lvl="3" marL="1828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4pPr>
            <a:lvl5pPr indent="-304800" lvl="4" marL="22860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5pPr>
            <a:lvl6pPr indent="-304800" lvl="5" marL="27432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6pPr>
            <a:lvl7pPr indent="-304800" lvl="6" marL="32004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7pPr>
            <a:lvl8pPr indent="-304800" lvl="7" marL="36576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8pPr>
            <a:lvl9pPr indent="-304800" lvl="8" marL="4114800" rtl="0">
              <a:lnSpc>
                <a:spcPct val="115000"/>
              </a:lnSpc>
              <a:spcBef>
                <a:spcPts val="1600"/>
              </a:spcBef>
              <a:spcAft>
                <a:spcPts val="160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5"/>
          <p:cNvSpPr txBox="1"/>
          <p:nvPr>
            <p:ph type="ctrTitle"/>
          </p:nvPr>
        </p:nvSpPr>
        <p:spPr>
          <a:xfrm>
            <a:off x="-289625" y="605407"/>
            <a:ext cx="8183700" cy="14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565A97"/>
                </a:solidFill>
                <a:latin typeface="Garamond"/>
                <a:ea typeface="Garamond"/>
                <a:cs typeface="Garamond"/>
                <a:sym typeface="Garamond"/>
              </a:rPr>
              <a:t>WomenTechWomenYes</a:t>
            </a:r>
            <a:endParaRPr>
              <a:solidFill>
                <a:srgbClr val="565A97"/>
              </a:solidFill>
              <a:latin typeface="Garamond"/>
              <a:ea typeface="Garamond"/>
              <a:cs typeface="Garamond"/>
              <a:sym typeface="Garamond"/>
            </a:endParaRPr>
          </a:p>
          <a:p>
            <a:pPr indent="0" lvl="0" marL="0" rtl="0" algn="ctr">
              <a:spcBef>
                <a:spcPts val="0"/>
              </a:spcBef>
              <a:spcAft>
                <a:spcPts val="0"/>
              </a:spcAft>
              <a:buClr>
                <a:schemeClr val="dk1"/>
              </a:buClr>
              <a:buSzPts val="1100"/>
              <a:buFont typeface="Arial"/>
              <a:buNone/>
            </a:pPr>
            <a:r>
              <a:rPr lang="es">
                <a:solidFill>
                  <a:srgbClr val="565A97"/>
                </a:solidFill>
                <a:latin typeface="Garamond"/>
                <a:ea typeface="Garamond"/>
                <a:cs typeface="Garamond"/>
                <a:sym typeface="Garamond"/>
              </a:rPr>
              <a:t>Canvassing Strategy</a:t>
            </a:r>
            <a:endParaRPr/>
          </a:p>
        </p:txBody>
      </p:sp>
      <p:sp>
        <p:nvSpPr>
          <p:cNvPr id="121" name="Google Shape;121;p15"/>
          <p:cNvSpPr txBox="1"/>
          <p:nvPr>
            <p:ph idx="1" type="subTitle"/>
          </p:nvPr>
        </p:nvSpPr>
        <p:spPr>
          <a:xfrm>
            <a:off x="1555700" y="4355938"/>
            <a:ext cx="4656300" cy="3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a:solidFill>
                  <a:srgbClr val="565A97"/>
                </a:solidFill>
                <a:latin typeface="Garamond"/>
                <a:ea typeface="Garamond"/>
                <a:cs typeface="Garamond"/>
                <a:sym typeface="Garamond"/>
              </a:rPr>
              <a:t>By Abishek Gollapudi, Zoey Herm, and Max Staley</a:t>
            </a:r>
            <a:endParaRPr/>
          </a:p>
        </p:txBody>
      </p:sp>
      <p:pic>
        <p:nvPicPr>
          <p:cNvPr id="122" name="Google Shape;122;p15"/>
          <p:cNvPicPr preferRelativeResize="0"/>
          <p:nvPr/>
        </p:nvPicPr>
        <p:blipFill rotWithShape="1">
          <a:blip r:embed="rId3">
            <a:alphaModFix/>
          </a:blip>
          <a:srcRect b="22449" l="0" r="0" t="21650"/>
          <a:stretch/>
        </p:blipFill>
        <p:spPr>
          <a:xfrm>
            <a:off x="2488625" y="2267675"/>
            <a:ext cx="2627200" cy="133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4"/>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rot="5400000">
            <a:off x="4097399" y="1300189"/>
            <a:ext cx="1668900" cy="1734300"/>
          </a:xfrm>
          <a:prstGeom prst="ellipse">
            <a:avLst/>
          </a:prstGeom>
          <a:solidFill>
            <a:srgbClr val="999999">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rot="5400000">
            <a:off x="4097399" y="2535861"/>
            <a:ext cx="1668900" cy="1734300"/>
          </a:xfrm>
          <a:prstGeom prst="ellipse">
            <a:avLst/>
          </a:prstGeom>
          <a:solidFill>
            <a:srgbClr val="2E86C1">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txBox="1"/>
          <p:nvPr>
            <p:ph type="title"/>
          </p:nvPr>
        </p:nvSpPr>
        <p:spPr>
          <a:xfrm>
            <a:off x="311700" y="14234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Station Recommendations</a:t>
            </a:r>
            <a:endParaRPr>
              <a:latin typeface="Playfair Display"/>
              <a:ea typeface="Playfair Display"/>
              <a:cs typeface="Playfair Display"/>
              <a:sym typeface="Playfair Display"/>
            </a:endParaRPr>
          </a:p>
        </p:txBody>
      </p:sp>
      <p:pic>
        <p:nvPicPr>
          <p:cNvPr id="257" name="Google Shape;257;p24"/>
          <p:cNvPicPr preferRelativeResize="0"/>
          <p:nvPr/>
        </p:nvPicPr>
        <p:blipFill>
          <a:blip r:embed="rId3">
            <a:alphaModFix/>
          </a:blip>
          <a:stretch>
            <a:fillRect/>
          </a:stretch>
        </p:blipFill>
        <p:spPr>
          <a:xfrm>
            <a:off x="6364367" y="961417"/>
            <a:ext cx="2352991" cy="4068401"/>
          </a:xfrm>
          <a:prstGeom prst="rect">
            <a:avLst/>
          </a:prstGeom>
          <a:noFill/>
          <a:ln>
            <a:noFill/>
          </a:ln>
        </p:spPr>
      </p:pic>
      <p:sp>
        <p:nvSpPr>
          <p:cNvPr id="258" name="Google Shape;258;p24"/>
          <p:cNvSpPr txBox="1"/>
          <p:nvPr>
            <p:ph idx="1" type="body"/>
          </p:nvPr>
        </p:nvSpPr>
        <p:spPr>
          <a:xfrm>
            <a:off x="311700" y="1152475"/>
            <a:ext cx="3387000" cy="37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rgbClr val="434343"/>
                </a:solidFill>
                <a:latin typeface="Garamond"/>
                <a:ea typeface="Garamond"/>
                <a:cs typeface="Garamond"/>
                <a:sym typeface="Garamond"/>
              </a:rPr>
              <a:t>Four stations </a:t>
            </a:r>
            <a:r>
              <a:rPr b="1" lang="es" sz="1600">
                <a:solidFill>
                  <a:srgbClr val="434343"/>
                </a:solidFill>
                <a:latin typeface="Garamond"/>
                <a:ea typeface="Garamond"/>
                <a:cs typeface="Garamond"/>
                <a:sym typeface="Garamond"/>
              </a:rPr>
              <a:t>are near tech centers </a:t>
            </a:r>
            <a:endParaRPr b="1"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rPr b="1" lang="es" sz="1600">
                <a:solidFill>
                  <a:srgbClr val="434343"/>
                </a:solidFill>
                <a:latin typeface="Garamond"/>
                <a:ea typeface="Garamond"/>
                <a:cs typeface="Garamond"/>
                <a:sym typeface="Garamond"/>
              </a:rPr>
              <a:t>and fit the commuter station profile</a:t>
            </a:r>
            <a:endParaRPr b="1"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b="1" sz="10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b="1" sz="7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Midtown</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Penn Station</a:t>
            </a:r>
            <a:endParaRPr sz="1600">
              <a:solidFill>
                <a:srgbClr val="434343"/>
              </a:solidFill>
              <a:latin typeface="Garamond"/>
              <a:ea typeface="Garamond"/>
              <a:cs typeface="Garamond"/>
              <a:sym typeface="Garamond"/>
            </a:endParaRPr>
          </a:p>
          <a:p>
            <a:pPr indent="0" lvl="0" marL="914400" rtl="0" algn="l">
              <a:spcBef>
                <a:spcPts val="0"/>
              </a:spcBef>
              <a:spcAft>
                <a:spcPts val="0"/>
              </a:spcAft>
              <a:buNone/>
            </a:pPr>
            <a:r>
              <a:t/>
            </a:r>
            <a:endParaRPr>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Flatiron District</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23</a:t>
            </a:r>
            <a:r>
              <a:rPr baseline="30000" lang="es" sz="1600">
                <a:solidFill>
                  <a:srgbClr val="434343"/>
                </a:solidFill>
                <a:latin typeface="Garamond"/>
                <a:ea typeface="Garamond"/>
                <a:cs typeface="Garamond"/>
                <a:sym typeface="Garamond"/>
              </a:rPr>
              <a:t>rd</a:t>
            </a:r>
            <a:r>
              <a:rPr lang="es" sz="1600">
                <a:solidFill>
                  <a:srgbClr val="434343"/>
                </a:solidFill>
                <a:latin typeface="Garamond"/>
                <a:ea typeface="Garamond"/>
                <a:cs typeface="Garamond"/>
                <a:sym typeface="Garamond"/>
              </a:rPr>
              <a:t> St</a:t>
            </a:r>
            <a:endParaRPr sz="1600">
              <a:solidFill>
                <a:srgbClr val="434343"/>
              </a:solidFill>
              <a:latin typeface="Garamond"/>
              <a:ea typeface="Garamond"/>
              <a:cs typeface="Garamond"/>
              <a:sym typeface="Garamond"/>
            </a:endParaRPr>
          </a:p>
          <a:p>
            <a:pPr indent="0" lvl="0" marL="914400" rtl="0" algn="l">
              <a:spcBef>
                <a:spcPts val="0"/>
              </a:spcBef>
              <a:spcAft>
                <a:spcPts val="0"/>
              </a:spcAft>
              <a:buNone/>
            </a:pPr>
            <a:r>
              <a:t/>
            </a:r>
            <a:endParaRPr sz="9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Financial District</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Fulton St.</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World Trade Center</a:t>
            </a:r>
            <a:endParaRPr sz="1600">
              <a:solidFill>
                <a:srgbClr val="434343"/>
              </a:solidFill>
              <a:latin typeface="Garamond"/>
              <a:ea typeface="Garamond"/>
              <a:cs typeface="Garamond"/>
              <a:sym typeface="Garamond"/>
            </a:endParaRPr>
          </a:p>
        </p:txBody>
      </p:sp>
      <p:sp>
        <p:nvSpPr>
          <p:cNvPr id="259" name="Google Shape;259;p24"/>
          <p:cNvSpPr/>
          <p:nvPr/>
        </p:nvSpPr>
        <p:spPr>
          <a:xfrm>
            <a:off x="7199284" y="4597800"/>
            <a:ext cx="211500" cy="172200"/>
          </a:xfrm>
          <a:prstGeom prst="rect">
            <a:avLst/>
          </a:prstGeom>
          <a:solidFill>
            <a:schemeClr val="lt2"/>
          </a:solidFill>
          <a:ln cap="flat" cmpd="sng" w="19050">
            <a:solidFill>
              <a:srgbClr val="2E86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7163784" y="3351725"/>
            <a:ext cx="211500" cy="172200"/>
          </a:xfrm>
          <a:prstGeom prst="rect">
            <a:avLst/>
          </a:prstGeom>
          <a:solidFill>
            <a:schemeClr val="lt2"/>
          </a:solidFill>
          <a:ln cap="flat" cmpd="sng" w="19050">
            <a:solidFill>
              <a:srgbClr val="2E86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7034359" y="2842913"/>
            <a:ext cx="211500" cy="172200"/>
          </a:xfrm>
          <a:prstGeom prst="rect">
            <a:avLst/>
          </a:prstGeom>
          <a:solidFill>
            <a:srgbClr val="EFEFEF"/>
          </a:solidFill>
          <a:ln cap="flat" cmpd="sng" w="19050">
            <a:solidFill>
              <a:srgbClr val="2E86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txBox="1"/>
          <p:nvPr/>
        </p:nvSpPr>
        <p:spPr>
          <a:xfrm>
            <a:off x="4630500" y="1904250"/>
            <a:ext cx="7701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latin typeface="Garamond"/>
                <a:ea typeface="Garamond"/>
                <a:cs typeface="Garamond"/>
                <a:sym typeface="Garamond"/>
              </a:rPr>
              <a:t>Tech</a:t>
            </a:r>
            <a:endParaRPr b="1" sz="1600">
              <a:latin typeface="Garamond"/>
              <a:ea typeface="Garamond"/>
              <a:cs typeface="Garamond"/>
              <a:sym typeface="Garamond"/>
            </a:endParaRPr>
          </a:p>
        </p:txBody>
      </p:sp>
      <p:sp>
        <p:nvSpPr>
          <p:cNvPr id="263" name="Google Shape;263;p24"/>
          <p:cNvSpPr txBox="1"/>
          <p:nvPr/>
        </p:nvSpPr>
        <p:spPr>
          <a:xfrm>
            <a:off x="4364550" y="3139900"/>
            <a:ext cx="11346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latin typeface="Garamond"/>
                <a:ea typeface="Garamond"/>
                <a:cs typeface="Garamond"/>
                <a:sym typeface="Garamond"/>
              </a:rPr>
              <a:t>Commuter Stations</a:t>
            </a:r>
            <a:endParaRPr b="1" sz="1600">
              <a:latin typeface="Garamond"/>
              <a:ea typeface="Garamond"/>
              <a:cs typeface="Garamond"/>
              <a:sym typeface="Garamond"/>
            </a:endParaRPr>
          </a:p>
        </p:txBody>
      </p:sp>
      <p:cxnSp>
        <p:nvCxnSpPr>
          <p:cNvPr id="264" name="Google Shape;264;p24"/>
          <p:cNvCxnSpPr/>
          <p:nvPr/>
        </p:nvCxnSpPr>
        <p:spPr>
          <a:xfrm>
            <a:off x="4974200" y="2761370"/>
            <a:ext cx="2060100" cy="166800"/>
          </a:xfrm>
          <a:prstGeom prst="straightConnector1">
            <a:avLst/>
          </a:prstGeom>
          <a:noFill/>
          <a:ln cap="flat" cmpd="sng" w="38100">
            <a:solidFill>
              <a:schemeClr val="dk2"/>
            </a:solidFill>
            <a:prstDash val="solid"/>
            <a:round/>
            <a:headEnd len="med" w="med" type="none"/>
            <a:tailEnd len="med" w="med" type="triangle"/>
          </a:ln>
        </p:spPr>
      </p:cxnSp>
      <p:cxnSp>
        <p:nvCxnSpPr>
          <p:cNvPr id="265" name="Google Shape;265;p24"/>
          <p:cNvCxnSpPr>
            <a:endCxn id="260" idx="1"/>
          </p:cNvCxnSpPr>
          <p:nvPr/>
        </p:nvCxnSpPr>
        <p:spPr>
          <a:xfrm>
            <a:off x="4978884" y="2767625"/>
            <a:ext cx="2184900" cy="670200"/>
          </a:xfrm>
          <a:prstGeom prst="straightConnector1">
            <a:avLst/>
          </a:prstGeom>
          <a:noFill/>
          <a:ln cap="flat" cmpd="sng" w="38100">
            <a:solidFill>
              <a:schemeClr val="dk2"/>
            </a:solidFill>
            <a:prstDash val="solid"/>
            <a:round/>
            <a:headEnd len="med" w="med" type="none"/>
            <a:tailEnd len="med" w="med" type="triangle"/>
          </a:ln>
        </p:spPr>
      </p:cxnSp>
      <p:cxnSp>
        <p:nvCxnSpPr>
          <p:cNvPr id="266" name="Google Shape;266;p24"/>
          <p:cNvCxnSpPr>
            <a:endCxn id="259" idx="1"/>
          </p:cNvCxnSpPr>
          <p:nvPr/>
        </p:nvCxnSpPr>
        <p:spPr>
          <a:xfrm>
            <a:off x="4963684" y="2757600"/>
            <a:ext cx="2235600" cy="1926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5"/>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txBox="1"/>
          <p:nvPr>
            <p:ph idx="1" type="body"/>
          </p:nvPr>
        </p:nvSpPr>
        <p:spPr>
          <a:xfrm>
            <a:off x="4402593" y="1214896"/>
            <a:ext cx="44547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600">
                <a:solidFill>
                  <a:srgbClr val="434343"/>
                </a:solidFill>
                <a:latin typeface="Garamond"/>
                <a:ea typeface="Garamond"/>
                <a:cs typeface="Garamond"/>
                <a:sym typeface="Garamond"/>
              </a:rPr>
              <a:t>Refine to target </a:t>
            </a:r>
            <a:r>
              <a:rPr b="1" i="1" lang="es" sz="1600">
                <a:solidFill>
                  <a:srgbClr val="434343"/>
                </a:solidFill>
                <a:latin typeface="Garamond"/>
                <a:ea typeface="Garamond"/>
                <a:cs typeface="Garamond"/>
                <a:sym typeface="Garamond"/>
              </a:rPr>
              <a:t>high income</a:t>
            </a:r>
            <a:r>
              <a:rPr b="1" lang="es" sz="1600">
                <a:solidFill>
                  <a:srgbClr val="434343"/>
                </a:solidFill>
                <a:latin typeface="Garamond"/>
                <a:ea typeface="Garamond"/>
                <a:cs typeface="Garamond"/>
                <a:sym typeface="Garamond"/>
              </a:rPr>
              <a:t> tech workers</a:t>
            </a:r>
            <a:endParaRPr b="1" sz="1600">
              <a:solidFill>
                <a:srgbClr val="434343"/>
              </a:solidFill>
              <a:latin typeface="Garamond"/>
              <a:ea typeface="Garamond"/>
              <a:cs typeface="Garamond"/>
              <a:sym typeface="Garamond"/>
            </a:endParaRPr>
          </a:p>
          <a:p>
            <a:pPr indent="-330200" lvl="0" marL="457200" rtl="0" algn="l">
              <a:lnSpc>
                <a:spcPct val="100000"/>
              </a:lnSpc>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Look at where the commuters are coming </a:t>
            </a:r>
            <a:r>
              <a:rPr i="1" lang="es" sz="1600">
                <a:solidFill>
                  <a:srgbClr val="434343"/>
                </a:solidFill>
                <a:latin typeface="Garamond"/>
                <a:ea typeface="Garamond"/>
                <a:cs typeface="Garamond"/>
                <a:sym typeface="Garamond"/>
              </a:rPr>
              <a:t>from</a:t>
            </a:r>
            <a:endParaRPr i="1"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rPr b="1" lang="es" sz="1600">
                <a:solidFill>
                  <a:srgbClr val="434343"/>
                </a:solidFill>
                <a:latin typeface="Garamond"/>
                <a:ea typeface="Garamond"/>
                <a:cs typeface="Garamond"/>
                <a:sym typeface="Garamond"/>
              </a:rPr>
              <a:t>Incorporate behavioral psychology</a:t>
            </a:r>
            <a:endParaRPr b="1" sz="1600">
              <a:solidFill>
                <a:srgbClr val="434343"/>
              </a:solidFill>
              <a:latin typeface="Garamond"/>
              <a:ea typeface="Garamond"/>
              <a:cs typeface="Garamond"/>
              <a:sym typeface="Garamond"/>
            </a:endParaRPr>
          </a:p>
          <a:p>
            <a:pPr indent="-330200" lvl="0" marL="457200" rtl="0" algn="l">
              <a:lnSpc>
                <a:spcPct val="100000"/>
              </a:lnSpc>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Canvas near home or work?</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b="1"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rPr b="1" lang="es" sz="1600">
                <a:solidFill>
                  <a:srgbClr val="434343"/>
                </a:solidFill>
                <a:latin typeface="Garamond"/>
                <a:ea typeface="Garamond"/>
                <a:cs typeface="Garamond"/>
                <a:sym typeface="Garamond"/>
              </a:rPr>
              <a:t>Model optimal granularity of street team deployment</a:t>
            </a:r>
            <a:endParaRPr b="1" sz="1600">
              <a:solidFill>
                <a:srgbClr val="434343"/>
              </a:solidFill>
              <a:latin typeface="Garamond"/>
              <a:ea typeface="Garamond"/>
              <a:cs typeface="Garamond"/>
              <a:sym typeface="Garamond"/>
            </a:endParaRPr>
          </a:p>
          <a:p>
            <a:pPr indent="-330200" lvl="0" marL="457200" rtl="0" algn="l">
              <a:lnSpc>
                <a:spcPct val="100000"/>
              </a:lnSpc>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 Use size, availability of street team</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rPr b="1" lang="es" sz="1600">
                <a:solidFill>
                  <a:srgbClr val="434343"/>
                </a:solidFill>
                <a:latin typeface="Garamond"/>
                <a:ea typeface="Garamond"/>
                <a:cs typeface="Garamond"/>
                <a:sym typeface="Garamond"/>
              </a:rPr>
              <a:t>Incorporate previous years’ conversion rates </a:t>
            </a:r>
            <a:endParaRPr b="1" sz="1600">
              <a:solidFill>
                <a:srgbClr val="434343"/>
              </a:solidFill>
              <a:latin typeface="Garamond"/>
              <a:ea typeface="Garamond"/>
              <a:cs typeface="Garamond"/>
              <a:sym typeface="Garamond"/>
            </a:endParaRPr>
          </a:p>
          <a:p>
            <a:pPr indent="-330200" lvl="0" marL="457200" rtl="0" algn="l">
              <a:lnSpc>
                <a:spcPct val="100000"/>
              </a:lnSpc>
              <a:spcBef>
                <a:spcPts val="0"/>
              </a:spcBef>
              <a:spcAft>
                <a:spcPts val="0"/>
              </a:spcAft>
              <a:buClr>
                <a:srgbClr val="434343"/>
              </a:buClr>
              <a:buSzPts val="1600"/>
              <a:buChar char="●"/>
            </a:pPr>
            <a:r>
              <a:rPr lang="es" sz="1600">
                <a:solidFill>
                  <a:srgbClr val="434343"/>
                </a:solidFill>
                <a:latin typeface="Garamond"/>
                <a:ea typeface="Garamond"/>
                <a:cs typeface="Garamond"/>
                <a:sym typeface="Garamond"/>
              </a:rPr>
              <a:t>Email signups </a:t>
            </a:r>
            <a:r>
              <a:rPr b="1" lang="es" sz="1600">
                <a:solidFill>
                  <a:srgbClr val="434343"/>
                </a:solidFill>
                <a:latin typeface="Garamond"/>
                <a:ea typeface="Garamond"/>
                <a:cs typeface="Garamond"/>
                <a:sym typeface="Garamond"/>
              </a:rPr>
              <a:t>→</a:t>
            </a:r>
            <a:r>
              <a:rPr lang="es" sz="1600">
                <a:solidFill>
                  <a:srgbClr val="434343"/>
                </a:solidFill>
                <a:latin typeface="Garamond"/>
                <a:ea typeface="Garamond"/>
                <a:cs typeface="Garamond"/>
                <a:sym typeface="Garamond"/>
              </a:rPr>
              <a:t> attendance</a:t>
            </a:r>
            <a:endParaRPr sz="1600">
              <a:solidFill>
                <a:srgbClr val="434343"/>
              </a:solidFill>
              <a:latin typeface="Garamond"/>
              <a:ea typeface="Garamond"/>
              <a:cs typeface="Garamond"/>
              <a:sym typeface="Garamond"/>
            </a:endParaRPr>
          </a:p>
          <a:p>
            <a:pPr indent="0" lvl="0" marL="0" rtl="0" algn="l">
              <a:lnSpc>
                <a:spcPct val="100000"/>
              </a:lnSpc>
              <a:spcBef>
                <a:spcPts val="0"/>
              </a:spcBef>
              <a:spcAft>
                <a:spcPts val="0"/>
              </a:spcAft>
              <a:buNone/>
            </a:pPr>
            <a:r>
              <a:t/>
            </a:r>
            <a:endParaRPr sz="1600">
              <a:solidFill>
                <a:srgbClr val="434343"/>
              </a:solidFill>
              <a:latin typeface="Garamond"/>
              <a:ea typeface="Garamond"/>
              <a:cs typeface="Garamond"/>
              <a:sym typeface="Garamond"/>
            </a:endParaRPr>
          </a:p>
        </p:txBody>
      </p:sp>
      <p:sp>
        <p:nvSpPr>
          <p:cNvPr id="273" name="Google Shape;273;p25"/>
          <p:cNvSpPr txBox="1"/>
          <p:nvPr>
            <p:ph type="title"/>
          </p:nvPr>
        </p:nvSpPr>
        <p:spPr>
          <a:xfrm>
            <a:off x="311700" y="14886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Opportunities for Further Development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pic>
        <p:nvPicPr>
          <p:cNvPr id="274" name="Google Shape;274;p25"/>
          <p:cNvPicPr preferRelativeResize="0"/>
          <p:nvPr/>
        </p:nvPicPr>
        <p:blipFill rotWithShape="1">
          <a:blip r:embed="rId3">
            <a:alphaModFix/>
          </a:blip>
          <a:srcRect b="0" l="12926" r="13163" t="0"/>
          <a:stretch/>
        </p:blipFill>
        <p:spPr>
          <a:xfrm>
            <a:off x="261525" y="1187355"/>
            <a:ext cx="3787331"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27"/>
          <p:cNvPicPr preferRelativeResize="0"/>
          <p:nvPr/>
        </p:nvPicPr>
        <p:blipFill>
          <a:blip r:embed="rId3">
            <a:alphaModFix/>
          </a:blip>
          <a:stretch>
            <a:fillRect/>
          </a:stretch>
        </p:blipFill>
        <p:spPr>
          <a:xfrm>
            <a:off x="1434568" y="1133200"/>
            <a:ext cx="6274857" cy="3461099"/>
          </a:xfrm>
          <a:prstGeom prst="rect">
            <a:avLst/>
          </a:prstGeom>
          <a:noFill/>
          <a:ln>
            <a:noFill/>
          </a:ln>
        </p:spPr>
      </p:pic>
      <p:sp>
        <p:nvSpPr>
          <p:cNvPr id="284" name="Google Shape;284;p27"/>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txBox="1"/>
          <p:nvPr>
            <p:ph type="title"/>
          </p:nvPr>
        </p:nvSpPr>
        <p:spPr>
          <a:xfrm>
            <a:off x="311700" y="13416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Top 10 Stations by total traffic (24/7)</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6"/>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ph type="title"/>
          </p:nvPr>
        </p:nvSpPr>
        <p:spPr>
          <a:xfrm>
            <a:off x="311700" y="14652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Project Overview </a:t>
            </a:r>
            <a:endParaRPr>
              <a:latin typeface="Playfair Display"/>
              <a:ea typeface="Playfair Display"/>
              <a:cs typeface="Playfair Display"/>
              <a:sym typeface="Playfair Display"/>
            </a:endParaRPr>
          </a:p>
        </p:txBody>
      </p:sp>
      <p:pic>
        <p:nvPicPr>
          <p:cNvPr id="129" name="Google Shape;129;p16"/>
          <p:cNvPicPr preferRelativeResize="0"/>
          <p:nvPr/>
        </p:nvPicPr>
        <p:blipFill rotWithShape="1">
          <a:blip r:embed="rId3">
            <a:alphaModFix/>
          </a:blip>
          <a:srcRect b="16791" l="0" r="0" t="0"/>
          <a:stretch/>
        </p:blipFill>
        <p:spPr>
          <a:xfrm>
            <a:off x="5867414" y="973828"/>
            <a:ext cx="2678123" cy="1560770"/>
          </a:xfrm>
          <a:prstGeom prst="rect">
            <a:avLst/>
          </a:prstGeom>
          <a:noFill/>
          <a:ln cap="flat" cmpd="sng" w="9525">
            <a:solidFill>
              <a:srgbClr val="666666"/>
            </a:solidFill>
            <a:prstDash val="solid"/>
            <a:round/>
            <a:headEnd len="sm" w="sm" type="none"/>
            <a:tailEnd len="sm" w="sm" type="none"/>
          </a:ln>
        </p:spPr>
      </p:pic>
      <p:pic>
        <p:nvPicPr>
          <p:cNvPr id="130" name="Google Shape;130;p16"/>
          <p:cNvPicPr preferRelativeResize="0"/>
          <p:nvPr/>
        </p:nvPicPr>
        <p:blipFill rotWithShape="1">
          <a:blip r:embed="rId4">
            <a:alphaModFix/>
          </a:blip>
          <a:srcRect b="0" l="0" r="15131" t="0"/>
          <a:stretch/>
        </p:blipFill>
        <p:spPr>
          <a:xfrm>
            <a:off x="5867425" y="3342012"/>
            <a:ext cx="2678122" cy="1560769"/>
          </a:xfrm>
          <a:prstGeom prst="rect">
            <a:avLst/>
          </a:prstGeom>
          <a:noFill/>
          <a:ln cap="flat" cmpd="sng" w="9525">
            <a:solidFill>
              <a:srgbClr val="666666"/>
            </a:solidFill>
            <a:prstDash val="solid"/>
            <a:round/>
            <a:headEnd len="sm" w="sm" type="none"/>
            <a:tailEnd len="sm" w="sm" type="none"/>
          </a:ln>
        </p:spPr>
      </p:pic>
      <p:sp>
        <p:nvSpPr>
          <p:cNvPr id="131" name="Google Shape;131;p16"/>
          <p:cNvSpPr/>
          <p:nvPr/>
        </p:nvSpPr>
        <p:spPr>
          <a:xfrm>
            <a:off x="6936925" y="2593815"/>
            <a:ext cx="539100" cy="690000"/>
          </a:xfrm>
          <a:prstGeom prst="downArrow">
            <a:avLst>
              <a:gd fmla="val 50000" name="adj1"/>
              <a:gd fmla="val 65144" name="adj2"/>
            </a:avLst>
          </a:prstGeom>
          <a:solidFill>
            <a:srgbClr val="2E86C1">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txBox="1"/>
          <p:nvPr>
            <p:ph idx="1" type="body"/>
          </p:nvPr>
        </p:nvSpPr>
        <p:spPr>
          <a:xfrm>
            <a:off x="311700" y="1228675"/>
            <a:ext cx="493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Garamond"/>
                <a:ea typeface="Garamond"/>
                <a:cs typeface="Garamond"/>
                <a:sym typeface="Garamond"/>
              </a:rPr>
              <a:t>Background </a:t>
            </a:r>
            <a:endParaRPr b="1"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WTWY annual summer gala is coming up! </a:t>
            </a:r>
            <a:endParaRPr sz="1600">
              <a:solidFill>
                <a:srgbClr val="434343"/>
              </a:solidFill>
              <a:latin typeface="Garamond"/>
              <a:ea typeface="Garamond"/>
              <a:cs typeface="Garamond"/>
              <a:sym typeface="Garamond"/>
            </a:endParaRPr>
          </a:p>
          <a:p>
            <a:pPr indent="0" lvl="0" marL="457200" rtl="0" algn="l">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rPr b="1" lang="es" sz="1600">
                <a:solidFill>
                  <a:srgbClr val="434343"/>
                </a:solidFill>
                <a:latin typeface="Garamond"/>
                <a:ea typeface="Garamond"/>
                <a:cs typeface="Garamond"/>
                <a:sym typeface="Garamond"/>
              </a:rPr>
              <a:t>Deliverable</a:t>
            </a:r>
            <a:endParaRPr b="1"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Suggest subway stations to canvas and gather emails</a:t>
            </a:r>
            <a:endParaRPr sz="1600">
              <a:solidFill>
                <a:srgbClr val="434343"/>
              </a:solidFill>
              <a:latin typeface="Garamond"/>
              <a:ea typeface="Garamond"/>
              <a:cs typeface="Garamond"/>
              <a:sym typeface="Garamond"/>
            </a:endParaRPr>
          </a:p>
          <a:p>
            <a:pPr indent="0" lvl="0" marL="457200" rtl="0" algn="l">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rPr b="1" lang="es" sz="1600">
                <a:solidFill>
                  <a:srgbClr val="434343"/>
                </a:solidFill>
                <a:latin typeface="Garamond"/>
                <a:ea typeface="Garamond"/>
                <a:cs typeface="Garamond"/>
                <a:sym typeface="Garamond"/>
              </a:rPr>
              <a:t>Ideal Target</a:t>
            </a:r>
            <a:endParaRPr b="1"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Email signup will convert to attendance or donation</a:t>
            </a:r>
            <a:endParaRPr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Interfaces with women in tech</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Already passionate</a:t>
            </a:r>
            <a:endParaRPr sz="1600">
              <a:solidFill>
                <a:srgbClr val="434343"/>
              </a:solidFill>
              <a:latin typeface="Garamond"/>
              <a:ea typeface="Garamond"/>
              <a:cs typeface="Garamond"/>
              <a:sym typeface="Garamond"/>
            </a:endParaRPr>
          </a:p>
          <a:p>
            <a:pPr indent="-323850" lvl="1" marL="914400" rtl="0" algn="l">
              <a:spcBef>
                <a:spcPts val="0"/>
              </a:spcBef>
              <a:spcAft>
                <a:spcPts val="0"/>
              </a:spcAft>
              <a:buClr>
                <a:srgbClr val="434343"/>
              </a:buClr>
              <a:buSzPts val="1500"/>
              <a:buFont typeface="Playfair Display"/>
              <a:buChar char="○"/>
            </a:pPr>
            <a:r>
              <a:rPr lang="es" sz="1600">
                <a:solidFill>
                  <a:srgbClr val="434343"/>
                </a:solidFill>
                <a:latin typeface="Garamond"/>
                <a:ea typeface="Garamond"/>
                <a:cs typeface="Garamond"/>
                <a:sym typeface="Garamond"/>
              </a:rPr>
              <a:t>Might be passionate once exposed</a:t>
            </a:r>
            <a:r>
              <a:rPr lang="es" sz="1500">
                <a:solidFill>
                  <a:srgbClr val="434343"/>
                </a:solidFill>
                <a:latin typeface="Garamond"/>
                <a:ea typeface="Garamond"/>
                <a:cs typeface="Garamond"/>
                <a:sym typeface="Garamond"/>
              </a:rPr>
              <a:t> to WTYS</a:t>
            </a:r>
            <a:r>
              <a:rPr lang="es" sz="1500">
                <a:solidFill>
                  <a:srgbClr val="434343"/>
                </a:solidFill>
                <a:latin typeface="Playfair Display"/>
                <a:ea typeface="Playfair Display"/>
                <a:cs typeface="Playfair Display"/>
                <a:sym typeface="Playfair Display"/>
              </a:rPr>
              <a:t>!</a:t>
            </a:r>
            <a:endParaRPr sz="1500">
              <a:solidFill>
                <a:srgbClr val="434343"/>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7"/>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txBox="1"/>
          <p:nvPr>
            <p:ph idx="1" type="body"/>
          </p:nvPr>
        </p:nvSpPr>
        <p:spPr>
          <a:xfrm>
            <a:off x="311700" y="4534275"/>
            <a:ext cx="8520600" cy="438900"/>
          </a:xfrm>
          <a:prstGeom prst="rect">
            <a:avLst/>
          </a:prstGeom>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Garamond"/>
                <a:ea typeface="Garamond"/>
                <a:cs typeface="Garamond"/>
                <a:sym typeface="Garamond"/>
              </a:rPr>
              <a:t>Technology platforms used:</a:t>
            </a:r>
            <a:endParaRPr sz="1600">
              <a:solidFill>
                <a:srgbClr val="434343"/>
              </a:solidFill>
              <a:latin typeface="Garamond"/>
              <a:ea typeface="Garamond"/>
              <a:cs typeface="Garamond"/>
              <a:sym typeface="Garamond"/>
            </a:endParaRPr>
          </a:p>
        </p:txBody>
      </p:sp>
      <p:sp>
        <p:nvSpPr>
          <p:cNvPr id="139" name="Google Shape;139;p17"/>
          <p:cNvSpPr txBox="1"/>
          <p:nvPr>
            <p:ph type="title"/>
          </p:nvPr>
        </p:nvSpPr>
        <p:spPr>
          <a:xfrm>
            <a:off x="311700" y="15106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Methodology </a:t>
            </a:r>
            <a:endParaRPr>
              <a:latin typeface="Playfair Display"/>
              <a:ea typeface="Playfair Display"/>
              <a:cs typeface="Playfair Display"/>
              <a:sym typeface="Playfair Display"/>
            </a:endParaRPr>
          </a:p>
        </p:txBody>
      </p:sp>
      <p:cxnSp>
        <p:nvCxnSpPr>
          <p:cNvPr id="140" name="Google Shape;140;p17"/>
          <p:cNvCxnSpPr>
            <a:stCxn id="141" idx="2"/>
            <a:endCxn id="142" idx="0"/>
          </p:cNvCxnSpPr>
          <p:nvPr/>
        </p:nvCxnSpPr>
        <p:spPr>
          <a:xfrm>
            <a:off x="1296550" y="1913375"/>
            <a:ext cx="1308600" cy="1188900"/>
          </a:xfrm>
          <a:prstGeom prst="straightConnector1">
            <a:avLst/>
          </a:prstGeom>
          <a:noFill/>
          <a:ln cap="flat" cmpd="sng" w="38100">
            <a:solidFill>
              <a:schemeClr val="dk2"/>
            </a:solidFill>
            <a:prstDash val="solid"/>
            <a:round/>
            <a:headEnd len="med" w="med" type="none"/>
            <a:tailEnd len="med" w="med" type="triangle"/>
          </a:ln>
        </p:spPr>
      </p:cxnSp>
      <p:sp>
        <p:nvSpPr>
          <p:cNvPr id="143" name="Google Shape;143;p17"/>
          <p:cNvSpPr txBox="1"/>
          <p:nvPr/>
        </p:nvSpPr>
        <p:spPr>
          <a:xfrm>
            <a:off x="5314525" y="1143223"/>
            <a:ext cx="3998100" cy="31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Garamond"/>
                <a:ea typeface="Garamond"/>
                <a:cs typeface="Garamond"/>
                <a:sym typeface="Garamond"/>
              </a:rPr>
              <a:t>Commuter Stations</a:t>
            </a:r>
            <a:endParaRPr b="1" sz="1600">
              <a:solidFill>
                <a:srgbClr val="434343"/>
              </a:solidFill>
              <a:latin typeface="Garamond"/>
              <a:ea typeface="Garamond"/>
              <a:cs typeface="Garamond"/>
              <a:sym typeface="Garamond"/>
            </a:endParaRPr>
          </a:p>
          <a:p>
            <a:pPr indent="0" lvl="0" marL="0" rtl="0" algn="l">
              <a:spcBef>
                <a:spcPts val="0"/>
              </a:spcBef>
              <a:spcAft>
                <a:spcPts val="0"/>
              </a:spcAft>
              <a:buNone/>
            </a:pPr>
            <a:r>
              <a:t/>
            </a:r>
            <a:endParaRPr b="1" sz="8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Source: MTA data (May 2018) </a:t>
            </a:r>
            <a:endParaRPr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Criteria:</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High weekday:weekend ratio</a:t>
            </a:r>
            <a:endParaRPr sz="1600">
              <a:solidFill>
                <a:srgbClr val="434343"/>
              </a:solidFill>
              <a:latin typeface="Garamond"/>
              <a:ea typeface="Garamond"/>
              <a:cs typeface="Garamond"/>
              <a:sym typeface="Garamond"/>
            </a:endParaRPr>
          </a:p>
          <a:p>
            <a:pPr indent="-330200" lvl="1" marL="9144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High rush hour:mid-day ratio</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rPr b="1" lang="es" sz="1600">
                <a:solidFill>
                  <a:srgbClr val="434343"/>
                </a:solidFill>
                <a:latin typeface="Garamond"/>
                <a:ea typeface="Garamond"/>
                <a:cs typeface="Garamond"/>
                <a:sym typeface="Garamond"/>
              </a:rPr>
              <a:t>Tech Hub Stations</a:t>
            </a:r>
            <a:endParaRPr b="1" sz="1600">
              <a:solidFill>
                <a:srgbClr val="434343"/>
              </a:solidFill>
              <a:latin typeface="Garamond"/>
              <a:ea typeface="Garamond"/>
              <a:cs typeface="Garamond"/>
              <a:sym typeface="Garamond"/>
            </a:endParaRPr>
          </a:p>
          <a:p>
            <a:pPr indent="0" lvl="0" marL="0" rtl="0" algn="l">
              <a:spcBef>
                <a:spcPts val="0"/>
              </a:spcBef>
              <a:spcAft>
                <a:spcPts val="0"/>
              </a:spcAft>
              <a:buNone/>
            </a:pPr>
            <a:r>
              <a:t/>
            </a:r>
            <a:endParaRPr b="1" sz="8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Source: NYC open data </a:t>
            </a:r>
            <a:endParaRPr sz="1600">
              <a:solidFill>
                <a:srgbClr val="434343"/>
              </a:solidFill>
              <a:latin typeface="Garamond"/>
              <a:ea typeface="Garamond"/>
              <a:cs typeface="Garamond"/>
              <a:sym typeface="Garamond"/>
            </a:endParaRPr>
          </a:p>
          <a:p>
            <a:pPr indent="-330200" lvl="0" marL="457200" rtl="0" algn="l">
              <a:spcBef>
                <a:spcPts val="0"/>
              </a:spcBef>
              <a:spcAft>
                <a:spcPts val="0"/>
              </a:spcAft>
              <a:buClr>
                <a:srgbClr val="434343"/>
              </a:buClr>
              <a:buSzPts val="1600"/>
              <a:buFont typeface="Garamond"/>
              <a:buChar char="●"/>
            </a:pPr>
            <a:r>
              <a:rPr lang="es" sz="1600">
                <a:solidFill>
                  <a:srgbClr val="434343"/>
                </a:solidFill>
                <a:latin typeface="Garamond"/>
                <a:ea typeface="Garamond"/>
                <a:cs typeface="Garamond"/>
                <a:sym typeface="Garamond"/>
              </a:rPr>
              <a:t>Criteria: Sample of 500 tech companies</a:t>
            </a:r>
            <a:endParaRPr sz="1600">
              <a:solidFill>
                <a:srgbClr val="434343"/>
              </a:solidFill>
              <a:latin typeface="Garamond"/>
              <a:ea typeface="Garamond"/>
              <a:cs typeface="Garamond"/>
              <a:sym typeface="Garamond"/>
            </a:endParaRPr>
          </a:p>
          <a:p>
            <a:pPr indent="0" lvl="0" marL="0" rtl="0" algn="l">
              <a:spcBef>
                <a:spcPts val="0"/>
              </a:spcBef>
              <a:spcAft>
                <a:spcPts val="0"/>
              </a:spcAft>
              <a:buNone/>
            </a:pPr>
            <a:r>
              <a:t/>
            </a:r>
            <a:endParaRPr sz="1600">
              <a:solidFill>
                <a:srgbClr val="434343"/>
              </a:solidFill>
              <a:highlight>
                <a:srgbClr val="FFFFFF"/>
              </a:highlight>
              <a:latin typeface="Garamond"/>
              <a:ea typeface="Garamond"/>
              <a:cs typeface="Garamond"/>
              <a:sym typeface="Garamond"/>
            </a:endParaRPr>
          </a:p>
          <a:p>
            <a:pPr indent="0" lvl="0" marL="0" rtl="0" algn="l">
              <a:spcBef>
                <a:spcPts val="0"/>
              </a:spcBef>
              <a:spcAft>
                <a:spcPts val="0"/>
              </a:spcAft>
              <a:buNone/>
            </a:pPr>
            <a:r>
              <a:t/>
            </a:r>
            <a:endParaRPr sz="1600">
              <a:solidFill>
                <a:srgbClr val="434343"/>
              </a:solidFill>
              <a:latin typeface="Garamond"/>
              <a:ea typeface="Garamond"/>
              <a:cs typeface="Garamond"/>
              <a:sym typeface="Garamond"/>
            </a:endParaRPr>
          </a:p>
        </p:txBody>
      </p:sp>
      <p:cxnSp>
        <p:nvCxnSpPr>
          <p:cNvPr id="144" name="Google Shape;144;p17"/>
          <p:cNvCxnSpPr>
            <a:stCxn id="145" idx="2"/>
            <a:endCxn id="142" idx="0"/>
          </p:cNvCxnSpPr>
          <p:nvPr/>
        </p:nvCxnSpPr>
        <p:spPr>
          <a:xfrm flipH="1">
            <a:off x="2604908" y="1913375"/>
            <a:ext cx="1308900" cy="1188900"/>
          </a:xfrm>
          <a:prstGeom prst="straightConnector1">
            <a:avLst/>
          </a:prstGeom>
          <a:noFill/>
          <a:ln cap="flat" cmpd="sng" w="38100">
            <a:solidFill>
              <a:schemeClr val="dk2"/>
            </a:solidFill>
            <a:prstDash val="solid"/>
            <a:round/>
            <a:headEnd len="med" w="med" type="none"/>
            <a:tailEnd len="med" w="med" type="triangle"/>
          </a:ln>
        </p:spPr>
      </p:cxnSp>
      <p:grpSp>
        <p:nvGrpSpPr>
          <p:cNvPr id="146" name="Google Shape;146;p17"/>
          <p:cNvGrpSpPr/>
          <p:nvPr/>
        </p:nvGrpSpPr>
        <p:grpSpPr>
          <a:xfrm>
            <a:off x="247000" y="1188875"/>
            <a:ext cx="4716358" cy="2638000"/>
            <a:chOff x="247000" y="972625"/>
            <a:chExt cx="4716358" cy="2638000"/>
          </a:xfrm>
        </p:grpSpPr>
        <p:sp>
          <p:nvSpPr>
            <p:cNvPr id="141" name="Google Shape;141;p17"/>
            <p:cNvSpPr txBox="1"/>
            <p:nvPr/>
          </p:nvSpPr>
          <p:spPr>
            <a:xfrm>
              <a:off x="247000" y="972625"/>
              <a:ext cx="2099100" cy="724500"/>
            </a:xfrm>
            <a:prstGeom prst="rect">
              <a:avLst/>
            </a:prstGeom>
            <a:solidFill>
              <a:srgbClr val="2E86C1">
                <a:alpha val="793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latin typeface="Garamond"/>
                  <a:ea typeface="Garamond"/>
                  <a:cs typeface="Garamond"/>
                  <a:sym typeface="Garamond"/>
                </a:rPr>
                <a:t>Stations that service primarily commuters</a:t>
              </a:r>
              <a:r>
                <a:rPr b="1" lang="es" sz="1600"/>
                <a:t> </a:t>
              </a:r>
              <a:endParaRPr b="1" sz="1600"/>
            </a:p>
          </p:txBody>
        </p:sp>
        <p:sp>
          <p:nvSpPr>
            <p:cNvPr id="145" name="Google Shape;145;p17"/>
            <p:cNvSpPr txBox="1"/>
            <p:nvPr/>
          </p:nvSpPr>
          <p:spPr>
            <a:xfrm>
              <a:off x="2864258" y="972625"/>
              <a:ext cx="2099100" cy="724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latin typeface="Garamond"/>
                  <a:ea typeface="Garamond"/>
                  <a:cs typeface="Garamond"/>
                  <a:sym typeface="Garamond"/>
                </a:rPr>
                <a:t>Stations near tech hubs</a:t>
              </a:r>
              <a:endParaRPr b="1" sz="1600">
                <a:latin typeface="Garamond"/>
                <a:ea typeface="Garamond"/>
                <a:cs typeface="Garamond"/>
                <a:sym typeface="Garamond"/>
              </a:endParaRPr>
            </a:p>
          </p:txBody>
        </p:sp>
        <p:sp>
          <p:nvSpPr>
            <p:cNvPr id="142" name="Google Shape;142;p17"/>
            <p:cNvSpPr txBox="1"/>
            <p:nvPr/>
          </p:nvSpPr>
          <p:spPr>
            <a:xfrm>
              <a:off x="1391405" y="2886125"/>
              <a:ext cx="2427300" cy="724500"/>
            </a:xfrm>
            <a:prstGeom prst="rect">
              <a:avLst/>
            </a:prstGeom>
            <a:solidFill>
              <a:srgbClr val="64BE3E">
                <a:alpha val="720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600">
                  <a:latin typeface="Garamond"/>
                  <a:ea typeface="Garamond"/>
                  <a:cs typeface="Garamond"/>
                  <a:sym typeface="Garamond"/>
                </a:rPr>
                <a:t>High signup-to-engagement conversion</a:t>
              </a:r>
              <a:endParaRPr b="1" sz="1600">
                <a:latin typeface="Garamond"/>
                <a:ea typeface="Garamond"/>
                <a:cs typeface="Garamond"/>
                <a:sym typeface="Garamond"/>
              </a:endParaRPr>
            </a:p>
          </p:txBody>
        </p:sp>
      </p:grpSp>
      <p:pic>
        <p:nvPicPr>
          <p:cNvPr id="147" name="Google Shape;147;p17"/>
          <p:cNvPicPr preferRelativeResize="0"/>
          <p:nvPr/>
        </p:nvPicPr>
        <p:blipFill>
          <a:blip r:embed="rId3">
            <a:alphaModFix/>
          </a:blip>
          <a:stretch>
            <a:fillRect/>
          </a:stretch>
        </p:blipFill>
        <p:spPr>
          <a:xfrm>
            <a:off x="3320363" y="4582050"/>
            <a:ext cx="1608180" cy="335049"/>
          </a:xfrm>
          <a:prstGeom prst="rect">
            <a:avLst/>
          </a:prstGeom>
          <a:noFill/>
          <a:ln>
            <a:noFill/>
          </a:ln>
        </p:spPr>
      </p:pic>
      <p:pic>
        <p:nvPicPr>
          <p:cNvPr id="148" name="Google Shape;148;p17"/>
          <p:cNvPicPr preferRelativeResize="0"/>
          <p:nvPr/>
        </p:nvPicPr>
        <p:blipFill rotWithShape="1">
          <a:blip r:embed="rId4">
            <a:alphaModFix/>
          </a:blip>
          <a:srcRect b="21110" l="0" r="0" t="20231"/>
          <a:stretch/>
        </p:blipFill>
        <p:spPr>
          <a:xfrm>
            <a:off x="5391254" y="4557923"/>
            <a:ext cx="1227495" cy="378020"/>
          </a:xfrm>
          <a:prstGeom prst="rect">
            <a:avLst/>
          </a:prstGeom>
          <a:noFill/>
          <a:ln>
            <a:noFill/>
          </a:ln>
        </p:spPr>
      </p:pic>
      <p:pic>
        <p:nvPicPr>
          <p:cNvPr id="149" name="Google Shape;149;p17"/>
          <p:cNvPicPr preferRelativeResize="0"/>
          <p:nvPr/>
        </p:nvPicPr>
        <p:blipFill>
          <a:blip r:embed="rId5">
            <a:alphaModFix/>
          </a:blip>
          <a:stretch>
            <a:fillRect/>
          </a:stretch>
        </p:blipFill>
        <p:spPr>
          <a:xfrm>
            <a:off x="7204625" y="4608027"/>
            <a:ext cx="1227500" cy="35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8"/>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311700" y="11655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65A97"/>
                </a:solidFill>
                <a:latin typeface="Playfair Display"/>
                <a:ea typeface="Playfair Display"/>
                <a:cs typeface="Playfair Display"/>
                <a:sym typeface="Playfair Display"/>
              </a:rPr>
              <a:t>Weekday vs. Weekend Usage</a:t>
            </a:r>
            <a:endParaRPr>
              <a:solidFill>
                <a:srgbClr val="565A97"/>
              </a:solidFill>
              <a:latin typeface="Playfair Display"/>
              <a:ea typeface="Playfair Display"/>
              <a:cs typeface="Playfair Display"/>
              <a:sym typeface="Playfair Display"/>
            </a:endParaRPr>
          </a:p>
        </p:txBody>
      </p:sp>
      <p:sp>
        <p:nvSpPr>
          <p:cNvPr id="156" name="Google Shape;156;p18"/>
          <p:cNvSpPr txBox="1"/>
          <p:nvPr/>
        </p:nvSpPr>
        <p:spPr>
          <a:xfrm>
            <a:off x="311625" y="4347850"/>
            <a:ext cx="8520600" cy="6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Garamond"/>
                <a:ea typeface="Garamond"/>
                <a:cs typeface="Garamond"/>
                <a:sym typeface="Garamond"/>
              </a:rPr>
              <a:t>Stations with relatively</a:t>
            </a:r>
            <a:r>
              <a:rPr b="1" lang="es" sz="1600">
                <a:latin typeface="Garamond"/>
                <a:ea typeface="Garamond"/>
                <a:cs typeface="Garamond"/>
                <a:sym typeface="Garamond"/>
              </a:rPr>
              <a:t> higher weekday volumes</a:t>
            </a:r>
            <a:r>
              <a:rPr lang="es" sz="1600">
                <a:latin typeface="Garamond"/>
                <a:ea typeface="Garamond"/>
                <a:cs typeface="Garamond"/>
                <a:sym typeface="Garamond"/>
              </a:rPr>
              <a:t> have relatively </a:t>
            </a:r>
            <a:r>
              <a:rPr b="1" lang="es" sz="1600">
                <a:latin typeface="Garamond"/>
                <a:ea typeface="Garamond"/>
                <a:cs typeface="Garamond"/>
                <a:sym typeface="Garamond"/>
              </a:rPr>
              <a:t>more commuters</a:t>
            </a:r>
            <a:r>
              <a:rPr lang="es" sz="1600">
                <a:latin typeface="Garamond"/>
                <a:ea typeface="Garamond"/>
                <a:cs typeface="Garamond"/>
                <a:sym typeface="Garamond"/>
              </a:rPr>
              <a:t>, as opposed to tourists and local residents.</a:t>
            </a:r>
            <a:endParaRPr sz="1600">
              <a:latin typeface="Garamond"/>
              <a:ea typeface="Garamond"/>
              <a:cs typeface="Garamond"/>
              <a:sym typeface="Garamond"/>
            </a:endParaRPr>
          </a:p>
        </p:txBody>
      </p:sp>
      <p:grpSp>
        <p:nvGrpSpPr>
          <p:cNvPr id="157" name="Google Shape;157;p18"/>
          <p:cNvGrpSpPr/>
          <p:nvPr/>
        </p:nvGrpSpPr>
        <p:grpSpPr>
          <a:xfrm>
            <a:off x="29730" y="1030883"/>
            <a:ext cx="8981548" cy="3168712"/>
            <a:chOff x="29730" y="986796"/>
            <a:chExt cx="8981548" cy="3168712"/>
          </a:xfrm>
        </p:grpSpPr>
        <p:grpSp>
          <p:nvGrpSpPr>
            <p:cNvPr id="158" name="Google Shape;158;p18"/>
            <p:cNvGrpSpPr/>
            <p:nvPr/>
          </p:nvGrpSpPr>
          <p:grpSpPr>
            <a:xfrm>
              <a:off x="29730" y="986796"/>
              <a:ext cx="8981548" cy="3168712"/>
              <a:chOff x="29730" y="972100"/>
              <a:chExt cx="8981548" cy="3168712"/>
            </a:xfrm>
          </p:grpSpPr>
          <p:grpSp>
            <p:nvGrpSpPr>
              <p:cNvPr id="159" name="Google Shape;159;p18"/>
              <p:cNvGrpSpPr/>
              <p:nvPr/>
            </p:nvGrpSpPr>
            <p:grpSpPr>
              <a:xfrm>
                <a:off x="29730" y="972105"/>
                <a:ext cx="4341526" cy="3168708"/>
                <a:chOff x="-1343275" y="1110794"/>
                <a:chExt cx="4248900" cy="3101407"/>
              </a:xfrm>
            </p:grpSpPr>
            <p:pic>
              <p:nvPicPr>
                <p:cNvPr id="160" name="Google Shape;160;p18"/>
                <p:cNvPicPr preferRelativeResize="0"/>
                <p:nvPr/>
              </p:nvPicPr>
              <p:blipFill>
                <a:blip r:embed="rId3">
                  <a:alphaModFix/>
                </a:blip>
                <a:stretch>
                  <a:fillRect/>
                </a:stretch>
              </p:blipFill>
              <p:spPr>
                <a:xfrm>
                  <a:off x="-1343275" y="1110794"/>
                  <a:ext cx="4248900" cy="2832600"/>
                </a:xfrm>
                <a:prstGeom prst="rect">
                  <a:avLst/>
                </a:prstGeom>
                <a:noFill/>
                <a:ln>
                  <a:noFill/>
                </a:ln>
              </p:spPr>
            </p:pic>
            <p:sp>
              <p:nvSpPr>
                <p:cNvPr id="161" name="Google Shape;161;p18"/>
                <p:cNvSpPr txBox="1"/>
                <p:nvPr/>
              </p:nvSpPr>
              <p:spPr>
                <a:xfrm>
                  <a:off x="257305" y="3855801"/>
                  <a:ext cx="2478600" cy="356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Average daily station traffic</a:t>
                  </a:r>
                  <a:endParaRPr sz="1200"/>
                </a:p>
              </p:txBody>
            </p:sp>
          </p:grpSp>
          <p:pic>
            <p:nvPicPr>
              <p:cNvPr id="162" name="Google Shape;162;p18"/>
              <p:cNvPicPr preferRelativeResize="0"/>
              <p:nvPr/>
            </p:nvPicPr>
            <p:blipFill rotWithShape="1">
              <a:blip r:embed="rId4">
                <a:alphaModFix/>
              </a:blip>
              <a:srcRect b="0" l="0" r="0" t="0"/>
              <a:stretch/>
            </p:blipFill>
            <p:spPr>
              <a:xfrm>
                <a:off x="4737583" y="972100"/>
                <a:ext cx="4273695" cy="2896575"/>
              </a:xfrm>
              <a:prstGeom prst="rect">
                <a:avLst/>
              </a:prstGeom>
              <a:noFill/>
              <a:ln>
                <a:noFill/>
              </a:ln>
            </p:spPr>
          </p:pic>
          <p:sp>
            <p:nvSpPr>
              <p:cNvPr id="163" name="Google Shape;163;p18"/>
              <p:cNvSpPr txBox="1"/>
              <p:nvPr/>
            </p:nvSpPr>
            <p:spPr>
              <a:xfrm>
                <a:off x="6967531" y="3764246"/>
                <a:ext cx="638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Ratio</a:t>
                </a:r>
                <a:endParaRPr sz="1200"/>
              </a:p>
            </p:txBody>
          </p:sp>
        </p:grpSp>
        <p:pic>
          <p:nvPicPr>
            <p:cNvPr id="164" name="Google Shape;164;p18"/>
            <p:cNvPicPr preferRelativeResize="0"/>
            <p:nvPr/>
          </p:nvPicPr>
          <p:blipFill rotWithShape="1">
            <a:blip r:embed="rId5">
              <a:alphaModFix/>
            </a:blip>
            <a:srcRect b="79956" l="74334" r="8629" t="8874"/>
            <a:stretch/>
          </p:blipFill>
          <p:spPr>
            <a:xfrm>
              <a:off x="3089570" y="1388350"/>
              <a:ext cx="1155399" cy="424749"/>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9"/>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txBox="1"/>
          <p:nvPr/>
        </p:nvSpPr>
        <p:spPr>
          <a:xfrm>
            <a:off x="2037011" y="817166"/>
            <a:ext cx="5757000" cy="8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434343"/>
                </a:solidFill>
                <a:latin typeface="Garamond"/>
                <a:ea typeface="Garamond"/>
                <a:cs typeface="Garamond"/>
                <a:sym typeface="Garamond"/>
              </a:rPr>
              <a:t>Commuter station: Busy during rush hour vs. other times</a:t>
            </a:r>
            <a:endParaRPr sz="1600">
              <a:solidFill>
                <a:srgbClr val="434343"/>
              </a:solidFill>
              <a:latin typeface="Garamond"/>
              <a:ea typeface="Garamond"/>
              <a:cs typeface="Garamond"/>
              <a:sym typeface="Garamond"/>
            </a:endParaRPr>
          </a:p>
          <a:p>
            <a:pPr indent="0" lvl="0" marL="0" rtl="0" algn="l">
              <a:lnSpc>
                <a:spcPct val="115000"/>
              </a:lnSpc>
              <a:spcBef>
                <a:spcPts val="0"/>
              </a:spcBef>
              <a:spcAft>
                <a:spcPts val="0"/>
              </a:spcAft>
              <a:buNone/>
            </a:pPr>
            <a:r>
              <a:t/>
            </a:r>
            <a:endParaRPr sz="500">
              <a:solidFill>
                <a:srgbClr val="434343"/>
              </a:solidFill>
              <a:latin typeface="Garamond"/>
              <a:ea typeface="Garamond"/>
              <a:cs typeface="Garamond"/>
              <a:sym typeface="Garamond"/>
            </a:endParaRPr>
          </a:p>
          <a:p>
            <a:pPr indent="-330200" lvl="0" marL="457200" rtl="0" algn="l">
              <a:lnSpc>
                <a:spcPct val="115000"/>
              </a:lnSpc>
              <a:spcBef>
                <a:spcPts val="0"/>
              </a:spcBef>
              <a:spcAft>
                <a:spcPts val="0"/>
              </a:spcAft>
              <a:buClr>
                <a:srgbClr val="434343"/>
              </a:buClr>
              <a:buSzPts val="1600"/>
              <a:buChar char="●"/>
            </a:pPr>
            <a:r>
              <a:rPr lang="es" sz="1600">
                <a:solidFill>
                  <a:srgbClr val="434343"/>
                </a:solidFill>
                <a:latin typeface="Garamond"/>
                <a:ea typeface="Garamond"/>
                <a:cs typeface="Garamond"/>
                <a:sym typeface="Garamond"/>
              </a:rPr>
              <a:t>Many </a:t>
            </a:r>
            <a:r>
              <a:rPr b="1" lang="es" sz="1600" u="sng">
                <a:solidFill>
                  <a:srgbClr val="434343"/>
                </a:solidFill>
                <a:latin typeface="Garamond"/>
                <a:ea typeface="Garamond"/>
                <a:cs typeface="Garamond"/>
                <a:sym typeface="Garamond"/>
              </a:rPr>
              <a:t>entries in the evening</a:t>
            </a:r>
            <a:r>
              <a:rPr lang="es" sz="1600">
                <a:solidFill>
                  <a:srgbClr val="434343"/>
                </a:solidFill>
                <a:latin typeface="Garamond"/>
                <a:ea typeface="Garamond"/>
                <a:cs typeface="Garamond"/>
                <a:sym typeface="Garamond"/>
              </a:rPr>
              <a:t> to go home</a:t>
            </a:r>
            <a:endParaRPr sz="1600">
              <a:solidFill>
                <a:srgbClr val="434343"/>
              </a:solidFill>
              <a:latin typeface="Garamond"/>
              <a:ea typeface="Garamond"/>
              <a:cs typeface="Garamond"/>
              <a:sym typeface="Garamond"/>
            </a:endParaRPr>
          </a:p>
          <a:p>
            <a:pPr indent="-330200" lvl="0" marL="457200" rtl="0" algn="l">
              <a:lnSpc>
                <a:spcPct val="115000"/>
              </a:lnSpc>
              <a:spcBef>
                <a:spcPts val="0"/>
              </a:spcBef>
              <a:spcAft>
                <a:spcPts val="0"/>
              </a:spcAft>
              <a:buClr>
                <a:srgbClr val="434343"/>
              </a:buClr>
              <a:buSzPts val="1600"/>
              <a:buChar char="●"/>
            </a:pPr>
            <a:r>
              <a:rPr lang="es" sz="1600">
                <a:solidFill>
                  <a:srgbClr val="434343"/>
                </a:solidFill>
                <a:latin typeface="Garamond"/>
                <a:ea typeface="Garamond"/>
                <a:cs typeface="Garamond"/>
                <a:sym typeface="Garamond"/>
              </a:rPr>
              <a:t>Many</a:t>
            </a:r>
            <a:r>
              <a:rPr b="1" lang="es" sz="1600">
                <a:solidFill>
                  <a:srgbClr val="434343"/>
                </a:solidFill>
                <a:latin typeface="Garamond"/>
                <a:ea typeface="Garamond"/>
                <a:cs typeface="Garamond"/>
                <a:sym typeface="Garamond"/>
              </a:rPr>
              <a:t> </a:t>
            </a:r>
            <a:r>
              <a:rPr b="1" lang="es" sz="1600" u="sng">
                <a:solidFill>
                  <a:srgbClr val="434343"/>
                </a:solidFill>
                <a:latin typeface="Garamond"/>
                <a:ea typeface="Garamond"/>
                <a:cs typeface="Garamond"/>
                <a:sym typeface="Garamond"/>
              </a:rPr>
              <a:t>exits in the morning</a:t>
            </a:r>
            <a:r>
              <a:rPr lang="es" sz="1600">
                <a:solidFill>
                  <a:srgbClr val="434343"/>
                </a:solidFill>
                <a:latin typeface="Garamond"/>
                <a:ea typeface="Garamond"/>
                <a:cs typeface="Garamond"/>
                <a:sym typeface="Garamond"/>
              </a:rPr>
              <a:t> to go to work</a:t>
            </a:r>
            <a:endParaRPr sz="1600">
              <a:solidFill>
                <a:srgbClr val="434343"/>
              </a:solidFill>
              <a:latin typeface="Garamond"/>
              <a:ea typeface="Garamond"/>
              <a:cs typeface="Garamond"/>
              <a:sym typeface="Garamond"/>
            </a:endParaRPr>
          </a:p>
        </p:txBody>
      </p:sp>
      <p:sp>
        <p:nvSpPr>
          <p:cNvPr id="171" name="Google Shape;171;p19"/>
          <p:cNvSpPr txBox="1"/>
          <p:nvPr>
            <p:ph type="title"/>
          </p:nvPr>
        </p:nvSpPr>
        <p:spPr>
          <a:xfrm>
            <a:off x="706200" y="135383"/>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Rush Hour: Morning Exits, Evening Entries</a:t>
            </a:r>
            <a:endParaRPr>
              <a:latin typeface="Playfair Display"/>
              <a:ea typeface="Playfair Display"/>
              <a:cs typeface="Playfair Display"/>
              <a:sym typeface="Playfair Display"/>
            </a:endParaRPr>
          </a:p>
        </p:txBody>
      </p:sp>
      <p:grpSp>
        <p:nvGrpSpPr>
          <p:cNvPr id="172" name="Google Shape;172;p19"/>
          <p:cNvGrpSpPr/>
          <p:nvPr/>
        </p:nvGrpSpPr>
        <p:grpSpPr>
          <a:xfrm>
            <a:off x="2076274" y="1648165"/>
            <a:ext cx="4432444" cy="2954977"/>
            <a:chOff x="1770775" y="1858652"/>
            <a:chExt cx="4609926" cy="3073299"/>
          </a:xfrm>
        </p:grpSpPr>
        <p:pic>
          <p:nvPicPr>
            <p:cNvPr id="173" name="Google Shape;173;p19"/>
            <p:cNvPicPr preferRelativeResize="0"/>
            <p:nvPr/>
          </p:nvPicPr>
          <p:blipFill>
            <a:blip r:embed="rId3">
              <a:alphaModFix/>
            </a:blip>
            <a:stretch>
              <a:fillRect/>
            </a:stretch>
          </p:blipFill>
          <p:spPr>
            <a:xfrm>
              <a:off x="1770775" y="1858652"/>
              <a:ext cx="4609926" cy="3073299"/>
            </a:xfrm>
            <a:prstGeom prst="rect">
              <a:avLst/>
            </a:prstGeom>
            <a:noFill/>
            <a:ln>
              <a:noFill/>
            </a:ln>
          </p:spPr>
        </p:pic>
        <p:cxnSp>
          <p:nvCxnSpPr>
            <p:cNvPr id="174" name="Google Shape;174;p19"/>
            <p:cNvCxnSpPr/>
            <p:nvPr/>
          </p:nvCxnSpPr>
          <p:spPr>
            <a:xfrm flipH="1" rot="10800000">
              <a:off x="2349826" y="2234576"/>
              <a:ext cx="3572400" cy="2310600"/>
            </a:xfrm>
            <a:prstGeom prst="straightConnector1">
              <a:avLst/>
            </a:prstGeom>
            <a:noFill/>
            <a:ln cap="flat" cmpd="sng" w="19050">
              <a:solidFill>
                <a:srgbClr val="434343"/>
              </a:solidFill>
              <a:prstDash val="solid"/>
              <a:round/>
              <a:headEnd len="med" w="med" type="none"/>
              <a:tailEnd len="med" w="med" type="none"/>
            </a:ln>
          </p:spPr>
        </p:cxnSp>
        <p:sp>
          <p:nvSpPr>
            <p:cNvPr id="175" name="Google Shape;175;p19"/>
            <p:cNvSpPr txBox="1"/>
            <p:nvPr/>
          </p:nvSpPr>
          <p:spPr>
            <a:xfrm>
              <a:off x="2349813" y="2234577"/>
              <a:ext cx="2254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300">
                  <a:solidFill>
                    <a:srgbClr val="2E86C1"/>
                  </a:solidFill>
                </a:rPr>
                <a:t>Top 10 busiest stations</a:t>
              </a:r>
              <a:endParaRPr b="1" sz="1300">
                <a:solidFill>
                  <a:srgbClr val="2E86C1"/>
                </a:solidFill>
              </a:endParaRPr>
            </a:p>
            <a:p>
              <a:pPr indent="0" lvl="0" marL="0" rtl="0" algn="l">
                <a:lnSpc>
                  <a:spcPct val="115000"/>
                </a:lnSpc>
                <a:spcBef>
                  <a:spcPts val="0"/>
                </a:spcBef>
                <a:spcAft>
                  <a:spcPts val="0"/>
                </a:spcAft>
                <a:buNone/>
              </a:pPr>
              <a:r>
                <a:rPr b="1" lang="es" sz="1300">
                  <a:solidFill>
                    <a:srgbClr val="FF9900"/>
                  </a:solidFill>
                </a:rPr>
                <a:t>Remaining stations</a:t>
              </a:r>
              <a:endParaRPr b="1" sz="1300"/>
            </a:p>
          </p:txBody>
        </p:sp>
      </p:grpSp>
      <p:sp>
        <p:nvSpPr>
          <p:cNvPr id="176" name="Google Shape;176;p19"/>
          <p:cNvSpPr txBox="1"/>
          <p:nvPr/>
        </p:nvSpPr>
        <p:spPr>
          <a:xfrm>
            <a:off x="-125" y="4548450"/>
            <a:ext cx="91440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2000">
                <a:latin typeface="Garamond"/>
                <a:ea typeface="Garamond"/>
                <a:cs typeface="Garamond"/>
                <a:sym typeface="Garamond"/>
              </a:rPr>
              <a:t>Most top 10 busy stations fit the commuter station profile</a:t>
            </a:r>
            <a:endParaRPr b="1" sz="2000">
              <a:latin typeface="Garamond"/>
              <a:ea typeface="Garamond"/>
              <a:cs typeface="Garamond"/>
              <a:sym typeface="Garamond"/>
            </a:endParaRPr>
          </a:p>
        </p:txBody>
      </p:sp>
      <p:sp>
        <p:nvSpPr>
          <p:cNvPr id="177" name="Google Shape;177;p19"/>
          <p:cNvSpPr txBox="1"/>
          <p:nvPr/>
        </p:nvSpPr>
        <p:spPr>
          <a:xfrm rot="-5400000">
            <a:off x="1092899" y="2851064"/>
            <a:ext cx="2571300" cy="36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PM Entries (relative to mid-day)</a:t>
            </a:r>
            <a:endParaRPr b="1" sz="1200"/>
          </a:p>
        </p:txBody>
      </p:sp>
      <p:sp>
        <p:nvSpPr>
          <p:cNvPr id="178" name="Google Shape;178;p19"/>
          <p:cNvSpPr txBox="1"/>
          <p:nvPr/>
        </p:nvSpPr>
        <p:spPr>
          <a:xfrm>
            <a:off x="3155816" y="4253220"/>
            <a:ext cx="2438100" cy="36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AM</a:t>
            </a:r>
            <a:r>
              <a:rPr b="1" lang="es" sz="1200"/>
              <a:t> Exits (relative to mid-day)</a:t>
            </a:r>
            <a:endParaRPr b="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0"/>
          <p:cNvGrpSpPr/>
          <p:nvPr/>
        </p:nvGrpSpPr>
        <p:grpSpPr>
          <a:xfrm>
            <a:off x="421177" y="1744980"/>
            <a:ext cx="6002402" cy="2882724"/>
            <a:chOff x="421177" y="1744980"/>
            <a:chExt cx="6002402" cy="2882724"/>
          </a:xfrm>
        </p:grpSpPr>
        <p:pic>
          <p:nvPicPr>
            <p:cNvPr id="185" name="Google Shape;185;p20"/>
            <p:cNvPicPr preferRelativeResize="0"/>
            <p:nvPr/>
          </p:nvPicPr>
          <p:blipFill rotWithShape="1">
            <a:blip r:embed="rId3">
              <a:alphaModFix/>
            </a:blip>
            <a:srcRect b="21879" l="16086" r="12100" t="22075"/>
            <a:stretch/>
          </p:blipFill>
          <p:spPr>
            <a:xfrm>
              <a:off x="421177" y="1744980"/>
              <a:ext cx="6002402" cy="2882724"/>
            </a:xfrm>
            <a:prstGeom prst="rect">
              <a:avLst/>
            </a:prstGeom>
            <a:noFill/>
            <a:ln>
              <a:noFill/>
            </a:ln>
          </p:spPr>
        </p:pic>
        <p:sp>
          <p:nvSpPr>
            <p:cNvPr id="186" name="Google Shape;186;p20"/>
            <p:cNvSpPr/>
            <p:nvPr/>
          </p:nvSpPr>
          <p:spPr>
            <a:xfrm>
              <a:off x="636075" y="1955325"/>
              <a:ext cx="5442000" cy="158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0"/>
          <p:cNvSpPr txBox="1"/>
          <p:nvPr/>
        </p:nvSpPr>
        <p:spPr>
          <a:xfrm>
            <a:off x="371537" y="805575"/>
            <a:ext cx="5757000" cy="8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434343"/>
                </a:solidFill>
                <a:latin typeface="Garamond"/>
                <a:ea typeface="Garamond"/>
                <a:cs typeface="Garamond"/>
                <a:sym typeface="Garamond"/>
              </a:rPr>
              <a:t>Commuter station: Busy during rush hour vs. other times of day</a:t>
            </a:r>
            <a:endParaRPr sz="1600">
              <a:solidFill>
                <a:srgbClr val="434343"/>
              </a:solidFill>
              <a:latin typeface="Garamond"/>
              <a:ea typeface="Garamond"/>
              <a:cs typeface="Garamond"/>
              <a:sym typeface="Garamond"/>
            </a:endParaRPr>
          </a:p>
          <a:p>
            <a:pPr indent="-330200" lvl="0" marL="457200" rtl="0" algn="l">
              <a:lnSpc>
                <a:spcPct val="115000"/>
              </a:lnSpc>
              <a:spcBef>
                <a:spcPts val="0"/>
              </a:spcBef>
              <a:spcAft>
                <a:spcPts val="0"/>
              </a:spcAft>
              <a:buClr>
                <a:srgbClr val="2E86C1"/>
              </a:buClr>
              <a:buSzPts val="1600"/>
              <a:buChar char="●"/>
            </a:pPr>
            <a:r>
              <a:rPr lang="es" sz="1600">
                <a:solidFill>
                  <a:srgbClr val="2E86C1"/>
                </a:solidFill>
                <a:latin typeface="Garamond"/>
                <a:ea typeface="Garamond"/>
                <a:cs typeface="Garamond"/>
                <a:sym typeface="Garamond"/>
              </a:rPr>
              <a:t>Many </a:t>
            </a:r>
            <a:r>
              <a:rPr b="1" lang="es" sz="1600" u="sng">
                <a:solidFill>
                  <a:srgbClr val="2E86C1"/>
                </a:solidFill>
                <a:latin typeface="Garamond"/>
                <a:ea typeface="Garamond"/>
                <a:cs typeface="Garamond"/>
                <a:sym typeface="Garamond"/>
              </a:rPr>
              <a:t>entries in the evening</a:t>
            </a:r>
            <a:r>
              <a:rPr lang="es" sz="1600">
                <a:solidFill>
                  <a:srgbClr val="2E86C1"/>
                </a:solidFill>
                <a:latin typeface="Garamond"/>
                <a:ea typeface="Garamond"/>
                <a:cs typeface="Garamond"/>
                <a:sym typeface="Garamond"/>
              </a:rPr>
              <a:t> to go home</a:t>
            </a:r>
            <a:endParaRPr sz="1600">
              <a:solidFill>
                <a:srgbClr val="2E86C1"/>
              </a:solidFill>
              <a:latin typeface="Garamond"/>
              <a:ea typeface="Garamond"/>
              <a:cs typeface="Garamond"/>
              <a:sym typeface="Garamond"/>
            </a:endParaRPr>
          </a:p>
          <a:p>
            <a:pPr indent="-330200" lvl="0" marL="457200" rtl="0" algn="l">
              <a:lnSpc>
                <a:spcPct val="115000"/>
              </a:lnSpc>
              <a:spcBef>
                <a:spcPts val="0"/>
              </a:spcBef>
              <a:spcAft>
                <a:spcPts val="0"/>
              </a:spcAft>
              <a:buClr>
                <a:srgbClr val="FF9900"/>
              </a:buClr>
              <a:buSzPts val="1600"/>
              <a:buChar char="●"/>
            </a:pPr>
            <a:r>
              <a:rPr lang="es" sz="1600">
                <a:solidFill>
                  <a:srgbClr val="FF9900"/>
                </a:solidFill>
                <a:latin typeface="Garamond"/>
                <a:ea typeface="Garamond"/>
                <a:cs typeface="Garamond"/>
                <a:sym typeface="Garamond"/>
              </a:rPr>
              <a:t>Many</a:t>
            </a:r>
            <a:r>
              <a:rPr b="1" lang="es" sz="1600">
                <a:solidFill>
                  <a:srgbClr val="FF9900"/>
                </a:solidFill>
                <a:latin typeface="Garamond"/>
                <a:ea typeface="Garamond"/>
                <a:cs typeface="Garamond"/>
                <a:sym typeface="Garamond"/>
              </a:rPr>
              <a:t> </a:t>
            </a:r>
            <a:r>
              <a:rPr b="1" lang="es" sz="1600" u="sng">
                <a:solidFill>
                  <a:srgbClr val="FF9900"/>
                </a:solidFill>
                <a:latin typeface="Garamond"/>
                <a:ea typeface="Garamond"/>
                <a:cs typeface="Garamond"/>
                <a:sym typeface="Garamond"/>
              </a:rPr>
              <a:t>exits in the morning</a:t>
            </a:r>
            <a:r>
              <a:rPr lang="es" sz="1600">
                <a:solidFill>
                  <a:srgbClr val="FF9900"/>
                </a:solidFill>
                <a:latin typeface="Garamond"/>
                <a:ea typeface="Garamond"/>
                <a:cs typeface="Garamond"/>
                <a:sym typeface="Garamond"/>
              </a:rPr>
              <a:t> to go to work</a:t>
            </a:r>
            <a:endParaRPr sz="1600">
              <a:solidFill>
                <a:srgbClr val="0000FF"/>
              </a:solidFill>
              <a:latin typeface="Garamond"/>
              <a:ea typeface="Garamond"/>
              <a:cs typeface="Garamond"/>
              <a:sym typeface="Garamond"/>
            </a:endParaRPr>
          </a:p>
        </p:txBody>
      </p:sp>
      <p:sp>
        <p:nvSpPr>
          <p:cNvPr id="188" name="Google Shape;188;p20"/>
          <p:cNvSpPr/>
          <p:nvPr/>
        </p:nvSpPr>
        <p:spPr>
          <a:xfrm rot="574977">
            <a:off x="210036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0"/>
          <p:cNvPicPr preferRelativeResize="0"/>
          <p:nvPr/>
        </p:nvPicPr>
        <p:blipFill rotWithShape="1">
          <a:blip r:embed="rId3">
            <a:alphaModFix/>
          </a:blip>
          <a:srcRect b="31736" l="36241" r="61312" t="59169"/>
          <a:stretch/>
        </p:blipFill>
        <p:spPr>
          <a:xfrm>
            <a:off x="2186713" y="3659204"/>
            <a:ext cx="204497" cy="467802"/>
          </a:xfrm>
          <a:prstGeom prst="rect">
            <a:avLst/>
          </a:prstGeom>
          <a:noFill/>
          <a:ln>
            <a:noFill/>
          </a:ln>
        </p:spPr>
      </p:pic>
      <p:grpSp>
        <p:nvGrpSpPr>
          <p:cNvPr id="190" name="Google Shape;190;p20"/>
          <p:cNvGrpSpPr/>
          <p:nvPr/>
        </p:nvGrpSpPr>
        <p:grpSpPr>
          <a:xfrm>
            <a:off x="3364401" y="3659200"/>
            <a:ext cx="315285" cy="467802"/>
            <a:chOff x="3364401" y="3659200"/>
            <a:chExt cx="315285" cy="467802"/>
          </a:xfrm>
        </p:grpSpPr>
        <p:sp>
          <p:nvSpPr>
            <p:cNvPr id="191" name="Google Shape;191;p20"/>
            <p:cNvSpPr/>
            <p:nvPr/>
          </p:nvSpPr>
          <p:spPr>
            <a:xfrm rot="574977">
              <a:off x="3393544"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0"/>
            <p:cNvPicPr preferRelativeResize="0"/>
            <p:nvPr/>
          </p:nvPicPr>
          <p:blipFill rotWithShape="1">
            <a:blip r:embed="rId3">
              <a:alphaModFix/>
            </a:blip>
            <a:srcRect b="31736" l="51741" r="46183" t="59169"/>
            <a:stretch/>
          </p:blipFill>
          <p:spPr>
            <a:xfrm>
              <a:off x="3506214" y="3659200"/>
              <a:ext cx="173472" cy="467802"/>
            </a:xfrm>
            <a:prstGeom prst="rect">
              <a:avLst/>
            </a:prstGeom>
            <a:noFill/>
            <a:ln>
              <a:noFill/>
            </a:ln>
          </p:spPr>
        </p:pic>
      </p:grpSp>
      <p:sp>
        <p:nvSpPr>
          <p:cNvPr id="193" name="Google Shape;193;p20"/>
          <p:cNvSpPr/>
          <p:nvPr/>
        </p:nvSpPr>
        <p:spPr>
          <a:xfrm rot="574977">
            <a:off x="3893869" y="3665724"/>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0"/>
          <p:cNvPicPr preferRelativeResize="0"/>
          <p:nvPr/>
        </p:nvPicPr>
        <p:blipFill rotWithShape="1">
          <a:blip r:embed="rId3">
            <a:alphaModFix/>
          </a:blip>
          <a:srcRect b="31736" l="57967" r="40117" t="59169"/>
          <a:stretch/>
        </p:blipFill>
        <p:spPr>
          <a:xfrm>
            <a:off x="4029400" y="3647885"/>
            <a:ext cx="160105" cy="467802"/>
          </a:xfrm>
          <a:prstGeom prst="rect">
            <a:avLst/>
          </a:prstGeom>
          <a:noFill/>
          <a:ln>
            <a:noFill/>
          </a:ln>
        </p:spPr>
      </p:pic>
      <p:sp>
        <p:nvSpPr>
          <p:cNvPr id="195" name="Google Shape;195;p20"/>
          <p:cNvSpPr/>
          <p:nvPr/>
        </p:nvSpPr>
        <p:spPr>
          <a:xfrm rot="574977">
            <a:off x="4411119" y="3665720"/>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0"/>
          <p:cNvPicPr preferRelativeResize="0"/>
          <p:nvPr/>
        </p:nvPicPr>
        <p:blipFill rotWithShape="1">
          <a:blip r:embed="rId3">
            <a:alphaModFix/>
          </a:blip>
          <a:srcRect b="31736" l="64093" r="33928" t="59169"/>
          <a:stretch/>
        </p:blipFill>
        <p:spPr>
          <a:xfrm>
            <a:off x="4545890" y="3655913"/>
            <a:ext cx="165379" cy="467802"/>
          </a:xfrm>
          <a:prstGeom prst="rect">
            <a:avLst/>
          </a:prstGeom>
          <a:noFill/>
          <a:ln>
            <a:noFill/>
          </a:ln>
        </p:spPr>
      </p:pic>
      <p:sp>
        <p:nvSpPr>
          <p:cNvPr id="197" name="Google Shape;197;p20"/>
          <p:cNvSpPr/>
          <p:nvPr/>
        </p:nvSpPr>
        <p:spPr>
          <a:xfrm rot="574977">
            <a:off x="521181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0"/>
          <p:cNvPicPr preferRelativeResize="0"/>
          <p:nvPr/>
        </p:nvPicPr>
        <p:blipFill rotWithShape="1">
          <a:blip r:embed="rId3">
            <a:alphaModFix/>
          </a:blip>
          <a:srcRect b="31736" l="73359" r="24453" t="59169"/>
          <a:stretch/>
        </p:blipFill>
        <p:spPr>
          <a:xfrm>
            <a:off x="5329978" y="3655925"/>
            <a:ext cx="182774" cy="467802"/>
          </a:xfrm>
          <a:prstGeom prst="rect">
            <a:avLst/>
          </a:prstGeom>
          <a:noFill/>
          <a:ln>
            <a:noFill/>
          </a:ln>
        </p:spPr>
      </p:pic>
      <p:pic>
        <p:nvPicPr>
          <p:cNvPr id="199" name="Google Shape;199;p20"/>
          <p:cNvPicPr preferRelativeResize="0"/>
          <p:nvPr/>
        </p:nvPicPr>
        <p:blipFill rotWithShape="1">
          <a:blip r:embed="rId4">
            <a:alphaModFix/>
          </a:blip>
          <a:srcRect b="42763" l="19728" r="17480" t="26909"/>
          <a:stretch/>
        </p:blipFill>
        <p:spPr>
          <a:xfrm>
            <a:off x="857853" y="1992575"/>
            <a:ext cx="5247821" cy="1559898"/>
          </a:xfrm>
          <a:prstGeom prst="rect">
            <a:avLst/>
          </a:prstGeom>
          <a:noFill/>
          <a:ln>
            <a:noFill/>
          </a:ln>
        </p:spPr>
      </p:pic>
      <p:sp>
        <p:nvSpPr>
          <p:cNvPr id="200" name="Google Shape;200;p20"/>
          <p:cNvSpPr txBox="1"/>
          <p:nvPr>
            <p:ph type="title"/>
          </p:nvPr>
        </p:nvSpPr>
        <p:spPr>
          <a:xfrm>
            <a:off x="311700" y="10374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Rush Hour: Morning Exits, Evening Entries</a:t>
            </a:r>
            <a:endParaRPr>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grpSp>
        <p:nvGrpSpPr>
          <p:cNvPr id="205" name="Google Shape;205;p21"/>
          <p:cNvGrpSpPr/>
          <p:nvPr/>
        </p:nvGrpSpPr>
        <p:grpSpPr>
          <a:xfrm>
            <a:off x="421177" y="1744980"/>
            <a:ext cx="6002402" cy="2882724"/>
            <a:chOff x="421177" y="1744980"/>
            <a:chExt cx="6002402" cy="2882724"/>
          </a:xfrm>
        </p:grpSpPr>
        <p:pic>
          <p:nvPicPr>
            <p:cNvPr id="206" name="Google Shape;206;p21"/>
            <p:cNvPicPr preferRelativeResize="0"/>
            <p:nvPr/>
          </p:nvPicPr>
          <p:blipFill rotWithShape="1">
            <a:blip r:embed="rId3">
              <a:alphaModFix/>
            </a:blip>
            <a:srcRect b="21879" l="16086" r="12100" t="22075"/>
            <a:stretch/>
          </p:blipFill>
          <p:spPr>
            <a:xfrm>
              <a:off x="421177" y="1744980"/>
              <a:ext cx="6002402" cy="2882724"/>
            </a:xfrm>
            <a:prstGeom prst="rect">
              <a:avLst/>
            </a:prstGeom>
            <a:noFill/>
            <a:ln>
              <a:noFill/>
            </a:ln>
          </p:spPr>
        </p:pic>
        <p:sp>
          <p:nvSpPr>
            <p:cNvPr id="207" name="Google Shape;207;p21"/>
            <p:cNvSpPr/>
            <p:nvPr/>
          </p:nvSpPr>
          <p:spPr>
            <a:xfrm>
              <a:off x="636075" y="1955325"/>
              <a:ext cx="5442000" cy="158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1"/>
          <p:cNvSpPr txBox="1"/>
          <p:nvPr/>
        </p:nvSpPr>
        <p:spPr>
          <a:xfrm>
            <a:off x="371537" y="805575"/>
            <a:ext cx="5757000" cy="8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latin typeface="Garamond"/>
                <a:ea typeface="Garamond"/>
                <a:cs typeface="Garamond"/>
                <a:sym typeface="Garamond"/>
              </a:rPr>
              <a:t>Commuter station: Busy during rush hour vs. other times of day</a:t>
            </a:r>
            <a:endParaRPr sz="1600">
              <a:latin typeface="Garamond"/>
              <a:ea typeface="Garamond"/>
              <a:cs typeface="Garamond"/>
              <a:sym typeface="Garamond"/>
            </a:endParaRPr>
          </a:p>
          <a:p>
            <a:pPr indent="-330200" lvl="0" marL="457200" rtl="0" algn="l">
              <a:lnSpc>
                <a:spcPct val="115000"/>
              </a:lnSpc>
              <a:spcBef>
                <a:spcPts val="0"/>
              </a:spcBef>
              <a:spcAft>
                <a:spcPts val="0"/>
              </a:spcAft>
              <a:buClr>
                <a:srgbClr val="2E86C1"/>
              </a:buClr>
              <a:buSzPts val="1600"/>
              <a:buChar char="●"/>
            </a:pPr>
            <a:r>
              <a:rPr lang="es" sz="1600">
                <a:solidFill>
                  <a:srgbClr val="2E86C1"/>
                </a:solidFill>
                <a:latin typeface="Garamond"/>
                <a:ea typeface="Garamond"/>
                <a:cs typeface="Garamond"/>
                <a:sym typeface="Garamond"/>
              </a:rPr>
              <a:t>Many </a:t>
            </a:r>
            <a:r>
              <a:rPr b="1" lang="es" sz="1600" u="sng">
                <a:solidFill>
                  <a:srgbClr val="2E86C1"/>
                </a:solidFill>
                <a:latin typeface="Garamond"/>
                <a:ea typeface="Garamond"/>
                <a:cs typeface="Garamond"/>
                <a:sym typeface="Garamond"/>
              </a:rPr>
              <a:t>entries in the evening</a:t>
            </a:r>
            <a:r>
              <a:rPr lang="es" sz="1600">
                <a:solidFill>
                  <a:srgbClr val="2E86C1"/>
                </a:solidFill>
                <a:latin typeface="Garamond"/>
                <a:ea typeface="Garamond"/>
                <a:cs typeface="Garamond"/>
                <a:sym typeface="Garamond"/>
              </a:rPr>
              <a:t> to go home</a:t>
            </a:r>
            <a:endParaRPr sz="1600">
              <a:solidFill>
                <a:srgbClr val="2E86C1"/>
              </a:solidFill>
              <a:latin typeface="Garamond"/>
              <a:ea typeface="Garamond"/>
              <a:cs typeface="Garamond"/>
              <a:sym typeface="Garamond"/>
            </a:endParaRPr>
          </a:p>
          <a:p>
            <a:pPr indent="-330200" lvl="0" marL="457200" rtl="0" algn="l">
              <a:lnSpc>
                <a:spcPct val="115000"/>
              </a:lnSpc>
              <a:spcBef>
                <a:spcPts val="0"/>
              </a:spcBef>
              <a:spcAft>
                <a:spcPts val="0"/>
              </a:spcAft>
              <a:buClr>
                <a:srgbClr val="FF9900"/>
              </a:buClr>
              <a:buSzPts val="1600"/>
              <a:buChar char="●"/>
            </a:pPr>
            <a:r>
              <a:rPr lang="es" sz="1600">
                <a:solidFill>
                  <a:srgbClr val="FF9900"/>
                </a:solidFill>
                <a:latin typeface="Garamond"/>
                <a:ea typeface="Garamond"/>
                <a:cs typeface="Garamond"/>
                <a:sym typeface="Garamond"/>
              </a:rPr>
              <a:t>Many</a:t>
            </a:r>
            <a:r>
              <a:rPr b="1" lang="es" sz="1600">
                <a:solidFill>
                  <a:srgbClr val="FF9900"/>
                </a:solidFill>
                <a:latin typeface="Garamond"/>
                <a:ea typeface="Garamond"/>
                <a:cs typeface="Garamond"/>
                <a:sym typeface="Garamond"/>
              </a:rPr>
              <a:t> </a:t>
            </a:r>
            <a:r>
              <a:rPr b="1" lang="es" sz="1600" u="sng">
                <a:solidFill>
                  <a:srgbClr val="FF9900"/>
                </a:solidFill>
                <a:latin typeface="Garamond"/>
                <a:ea typeface="Garamond"/>
                <a:cs typeface="Garamond"/>
                <a:sym typeface="Garamond"/>
              </a:rPr>
              <a:t>exits in the morning</a:t>
            </a:r>
            <a:r>
              <a:rPr lang="es" sz="1600">
                <a:solidFill>
                  <a:srgbClr val="FF9900"/>
                </a:solidFill>
                <a:latin typeface="Garamond"/>
                <a:ea typeface="Garamond"/>
                <a:cs typeface="Garamond"/>
                <a:sym typeface="Garamond"/>
              </a:rPr>
              <a:t> to go to work</a:t>
            </a:r>
            <a:endParaRPr sz="1600">
              <a:solidFill>
                <a:srgbClr val="0000FF"/>
              </a:solidFill>
              <a:latin typeface="Garamond"/>
              <a:ea typeface="Garamond"/>
              <a:cs typeface="Garamond"/>
              <a:sym typeface="Garamond"/>
            </a:endParaRPr>
          </a:p>
        </p:txBody>
      </p:sp>
      <p:grpSp>
        <p:nvGrpSpPr>
          <p:cNvPr id="209" name="Google Shape;209;p21"/>
          <p:cNvGrpSpPr/>
          <p:nvPr/>
        </p:nvGrpSpPr>
        <p:grpSpPr>
          <a:xfrm>
            <a:off x="934050" y="1962525"/>
            <a:ext cx="4844000" cy="1586100"/>
            <a:chOff x="934050" y="1962525"/>
            <a:chExt cx="4844000" cy="1586100"/>
          </a:xfrm>
        </p:grpSpPr>
        <p:sp>
          <p:nvSpPr>
            <p:cNvPr id="210" name="Google Shape;210;p21"/>
            <p:cNvSpPr/>
            <p:nvPr/>
          </p:nvSpPr>
          <p:spPr>
            <a:xfrm>
              <a:off x="934050"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1199600"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3780150"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548329"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5573150"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1460788"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1721975"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4285125" y="1962525"/>
              <a:ext cx="204900" cy="1586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1"/>
          <p:cNvSpPr/>
          <p:nvPr/>
        </p:nvSpPr>
        <p:spPr>
          <a:xfrm rot="574977">
            <a:off x="210036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1"/>
          <p:cNvPicPr preferRelativeResize="0"/>
          <p:nvPr/>
        </p:nvPicPr>
        <p:blipFill rotWithShape="1">
          <a:blip r:embed="rId3">
            <a:alphaModFix/>
          </a:blip>
          <a:srcRect b="31736" l="36241" r="61312" t="59169"/>
          <a:stretch/>
        </p:blipFill>
        <p:spPr>
          <a:xfrm>
            <a:off x="2186713" y="3659204"/>
            <a:ext cx="204497" cy="467802"/>
          </a:xfrm>
          <a:prstGeom prst="rect">
            <a:avLst/>
          </a:prstGeom>
          <a:noFill/>
          <a:ln>
            <a:noFill/>
          </a:ln>
        </p:spPr>
      </p:pic>
      <p:grpSp>
        <p:nvGrpSpPr>
          <p:cNvPr id="220" name="Google Shape;220;p21"/>
          <p:cNvGrpSpPr/>
          <p:nvPr/>
        </p:nvGrpSpPr>
        <p:grpSpPr>
          <a:xfrm>
            <a:off x="2071226" y="3647885"/>
            <a:ext cx="3441526" cy="479121"/>
            <a:chOff x="2071226" y="3647885"/>
            <a:chExt cx="3441526" cy="479121"/>
          </a:xfrm>
        </p:grpSpPr>
        <p:sp>
          <p:nvSpPr>
            <p:cNvPr id="221" name="Google Shape;221;p21"/>
            <p:cNvSpPr/>
            <p:nvPr/>
          </p:nvSpPr>
          <p:spPr>
            <a:xfrm rot="574977">
              <a:off x="210036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1"/>
            <p:cNvPicPr preferRelativeResize="0"/>
            <p:nvPr/>
          </p:nvPicPr>
          <p:blipFill rotWithShape="1">
            <a:blip r:embed="rId3">
              <a:alphaModFix/>
            </a:blip>
            <a:srcRect b="31736" l="36241" r="61312" t="59169"/>
            <a:stretch/>
          </p:blipFill>
          <p:spPr>
            <a:xfrm>
              <a:off x="2186713" y="3659204"/>
              <a:ext cx="204497" cy="467802"/>
            </a:xfrm>
            <a:prstGeom prst="rect">
              <a:avLst/>
            </a:prstGeom>
            <a:noFill/>
            <a:ln>
              <a:noFill/>
            </a:ln>
          </p:spPr>
        </p:pic>
        <p:grpSp>
          <p:nvGrpSpPr>
            <p:cNvPr id="223" name="Google Shape;223;p21"/>
            <p:cNvGrpSpPr/>
            <p:nvPr/>
          </p:nvGrpSpPr>
          <p:grpSpPr>
            <a:xfrm>
              <a:off x="3364401" y="3659200"/>
              <a:ext cx="315285" cy="467802"/>
              <a:chOff x="3364401" y="3659200"/>
              <a:chExt cx="315285" cy="467802"/>
            </a:xfrm>
          </p:grpSpPr>
          <p:sp>
            <p:nvSpPr>
              <p:cNvPr id="224" name="Google Shape;224;p21"/>
              <p:cNvSpPr/>
              <p:nvPr/>
            </p:nvSpPr>
            <p:spPr>
              <a:xfrm rot="574977">
                <a:off x="3393544"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1"/>
              <p:cNvPicPr preferRelativeResize="0"/>
              <p:nvPr/>
            </p:nvPicPr>
            <p:blipFill rotWithShape="1">
              <a:blip r:embed="rId3">
                <a:alphaModFix/>
              </a:blip>
              <a:srcRect b="31736" l="51741" r="46183" t="59169"/>
              <a:stretch/>
            </p:blipFill>
            <p:spPr>
              <a:xfrm>
                <a:off x="3506214" y="3659200"/>
                <a:ext cx="173472" cy="467802"/>
              </a:xfrm>
              <a:prstGeom prst="rect">
                <a:avLst/>
              </a:prstGeom>
              <a:noFill/>
              <a:ln>
                <a:noFill/>
              </a:ln>
            </p:spPr>
          </p:pic>
        </p:grpSp>
        <p:sp>
          <p:nvSpPr>
            <p:cNvPr id="226" name="Google Shape;226;p21"/>
            <p:cNvSpPr/>
            <p:nvPr/>
          </p:nvSpPr>
          <p:spPr>
            <a:xfrm rot="574977">
              <a:off x="3893869" y="3665724"/>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1"/>
            <p:cNvPicPr preferRelativeResize="0"/>
            <p:nvPr/>
          </p:nvPicPr>
          <p:blipFill rotWithShape="1">
            <a:blip r:embed="rId3">
              <a:alphaModFix/>
            </a:blip>
            <a:srcRect b="31736" l="57967" r="40117" t="59169"/>
            <a:stretch/>
          </p:blipFill>
          <p:spPr>
            <a:xfrm>
              <a:off x="4029400" y="3647885"/>
              <a:ext cx="160105" cy="467802"/>
            </a:xfrm>
            <a:prstGeom prst="rect">
              <a:avLst/>
            </a:prstGeom>
            <a:noFill/>
            <a:ln>
              <a:noFill/>
            </a:ln>
          </p:spPr>
        </p:pic>
        <p:sp>
          <p:nvSpPr>
            <p:cNvPr id="228" name="Google Shape;228;p21"/>
            <p:cNvSpPr/>
            <p:nvPr/>
          </p:nvSpPr>
          <p:spPr>
            <a:xfrm rot="574977">
              <a:off x="4411119" y="3665720"/>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1"/>
            <p:cNvPicPr preferRelativeResize="0"/>
            <p:nvPr/>
          </p:nvPicPr>
          <p:blipFill rotWithShape="1">
            <a:blip r:embed="rId3">
              <a:alphaModFix/>
            </a:blip>
            <a:srcRect b="31736" l="64093" r="33928" t="59169"/>
            <a:stretch/>
          </p:blipFill>
          <p:spPr>
            <a:xfrm>
              <a:off x="4545890" y="3655913"/>
              <a:ext cx="165379" cy="467802"/>
            </a:xfrm>
            <a:prstGeom prst="rect">
              <a:avLst/>
            </a:prstGeom>
            <a:noFill/>
            <a:ln>
              <a:noFill/>
            </a:ln>
          </p:spPr>
        </p:pic>
        <p:sp>
          <p:nvSpPr>
            <p:cNvPr id="230" name="Google Shape;230;p21"/>
            <p:cNvSpPr/>
            <p:nvPr/>
          </p:nvSpPr>
          <p:spPr>
            <a:xfrm rot="574977">
              <a:off x="5211819" y="3672395"/>
              <a:ext cx="187415" cy="36541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21"/>
            <p:cNvPicPr preferRelativeResize="0"/>
            <p:nvPr/>
          </p:nvPicPr>
          <p:blipFill rotWithShape="1">
            <a:blip r:embed="rId3">
              <a:alphaModFix/>
            </a:blip>
            <a:srcRect b="31736" l="73359" r="24453" t="59169"/>
            <a:stretch/>
          </p:blipFill>
          <p:spPr>
            <a:xfrm>
              <a:off x="5329978" y="3655925"/>
              <a:ext cx="182774" cy="467802"/>
            </a:xfrm>
            <a:prstGeom prst="rect">
              <a:avLst/>
            </a:prstGeom>
            <a:noFill/>
            <a:ln>
              <a:noFill/>
            </a:ln>
          </p:spPr>
        </p:pic>
      </p:grpSp>
      <p:pic>
        <p:nvPicPr>
          <p:cNvPr id="232" name="Google Shape;232;p21"/>
          <p:cNvPicPr preferRelativeResize="0"/>
          <p:nvPr/>
        </p:nvPicPr>
        <p:blipFill rotWithShape="1">
          <a:blip r:embed="rId4">
            <a:alphaModFix/>
          </a:blip>
          <a:srcRect b="42764" l="19728" r="17480" t="26399"/>
          <a:stretch/>
        </p:blipFill>
        <p:spPr>
          <a:xfrm>
            <a:off x="857850" y="1966375"/>
            <a:ext cx="5247821" cy="1586100"/>
          </a:xfrm>
          <a:prstGeom prst="rect">
            <a:avLst/>
          </a:prstGeom>
          <a:noFill/>
          <a:ln>
            <a:noFill/>
          </a:ln>
        </p:spPr>
      </p:pic>
      <p:sp>
        <p:nvSpPr>
          <p:cNvPr id="233" name="Google Shape;233;p21"/>
          <p:cNvSpPr txBox="1"/>
          <p:nvPr/>
        </p:nvSpPr>
        <p:spPr>
          <a:xfrm>
            <a:off x="6596900" y="1966375"/>
            <a:ext cx="2160000" cy="15861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a:latin typeface="Garamond"/>
              <a:ea typeface="Garamond"/>
              <a:cs typeface="Garamond"/>
              <a:sym typeface="Garamond"/>
            </a:endParaRPr>
          </a:p>
          <a:p>
            <a:pPr indent="0" lvl="0" marL="0" rtl="0" algn="ctr">
              <a:lnSpc>
                <a:spcPct val="115000"/>
              </a:lnSpc>
              <a:spcBef>
                <a:spcPts val="0"/>
              </a:spcBef>
              <a:spcAft>
                <a:spcPts val="0"/>
              </a:spcAft>
              <a:buNone/>
            </a:pPr>
            <a:r>
              <a:rPr b="1" lang="es" sz="1800">
                <a:latin typeface="Garamond"/>
                <a:ea typeface="Garamond"/>
                <a:cs typeface="Garamond"/>
                <a:sym typeface="Garamond"/>
              </a:rPr>
              <a:t>Most top 10 busy stations are commuter stations</a:t>
            </a:r>
            <a:endParaRPr b="1" sz="1800">
              <a:latin typeface="Garamond"/>
              <a:ea typeface="Garamond"/>
              <a:cs typeface="Garamond"/>
              <a:sym typeface="Garamond"/>
            </a:endParaRPr>
          </a:p>
        </p:txBody>
      </p:sp>
      <p:sp>
        <p:nvSpPr>
          <p:cNvPr id="234" name="Google Shape;234;p21"/>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txBox="1"/>
          <p:nvPr>
            <p:ph type="title"/>
          </p:nvPr>
        </p:nvSpPr>
        <p:spPr>
          <a:xfrm>
            <a:off x="311700" y="10374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layfair Display"/>
                <a:ea typeface="Playfair Display"/>
                <a:cs typeface="Playfair Display"/>
                <a:sym typeface="Playfair Display"/>
              </a:rPr>
              <a:t>Rush Hour: Morning Exits, Evening Entries</a:t>
            </a:r>
            <a:endParaRPr>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2"/>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txBox="1"/>
          <p:nvPr>
            <p:ph type="title"/>
          </p:nvPr>
        </p:nvSpPr>
        <p:spPr>
          <a:xfrm>
            <a:off x="238175" y="145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600">
                <a:latin typeface="Playfair Display"/>
                <a:ea typeface="Playfair Display"/>
                <a:cs typeface="Playfair Display"/>
                <a:sym typeface="Playfair Display"/>
              </a:rPr>
              <a:t>Geospatial Data: Proximity to Tech Companies</a:t>
            </a:r>
            <a:endParaRPr sz="2600">
              <a:latin typeface="Playfair Display"/>
              <a:ea typeface="Playfair Display"/>
              <a:cs typeface="Playfair Display"/>
              <a:sym typeface="Playfair Display"/>
            </a:endParaRPr>
          </a:p>
          <a:p>
            <a:pPr indent="0" lvl="0" marL="0" rtl="0" algn="ctr">
              <a:spcBef>
                <a:spcPts val="0"/>
              </a:spcBef>
              <a:spcAft>
                <a:spcPts val="0"/>
              </a:spcAft>
              <a:buNone/>
            </a:pPr>
            <a:r>
              <a:t/>
            </a:r>
            <a:endParaRPr sz="2600">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3"/>
          <p:cNvSpPr/>
          <p:nvPr/>
        </p:nvSpPr>
        <p:spPr>
          <a:xfrm>
            <a:off x="-3" y="12475"/>
            <a:ext cx="9144000" cy="824100"/>
          </a:xfrm>
          <a:prstGeom prst="rect">
            <a:avLst/>
          </a:pr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txBox="1"/>
          <p:nvPr>
            <p:ph type="title"/>
          </p:nvPr>
        </p:nvSpPr>
        <p:spPr>
          <a:xfrm>
            <a:off x="238175" y="145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600">
                <a:latin typeface="Playfair Display"/>
                <a:ea typeface="Playfair Display"/>
                <a:cs typeface="Playfair Display"/>
                <a:sym typeface="Playfair Display"/>
              </a:rPr>
              <a:t>Geospatial Data: Proximity to Tech Companies</a:t>
            </a:r>
            <a:endParaRPr sz="2600">
              <a:latin typeface="Playfair Display"/>
              <a:ea typeface="Playfair Display"/>
              <a:cs typeface="Playfair Display"/>
              <a:sym typeface="Playfair Display"/>
            </a:endParaRPr>
          </a:p>
          <a:p>
            <a:pPr indent="0" lvl="0" marL="0" rtl="0" algn="ctr">
              <a:spcBef>
                <a:spcPts val="0"/>
              </a:spcBef>
              <a:spcAft>
                <a:spcPts val="0"/>
              </a:spcAft>
              <a:buNone/>
            </a:pPr>
            <a:r>
              <a:t/>
            </a:r>
            <a:endParaRPr sz="2600">
              <a:latin typeface="Playfair Display"/>
              <a:ea typeface="Playfair Display"/>
              <a:cs typeface="Playfair Display"/>
              <a:sym typeface="Playfair Display"/>
            </a:endParaRPr>
          </a:p>
        </p:txBody>
      </p:sp>
      <p:pic>
        <p:nvPicPr>
          <p:cNvPr id="248" name="Google Shape;248;p23"/>
          <p:cNvPicPr preferRelativeResize="0"/>
          <p:nvPr/>
        </p:nvPicPr>
        <p:blipFill>
          <a:blip r:embed="rId3">
            <a:alphaModFix/>
          </a:blip>
          <a:stretch>
            <a:fillRect/>
          </a:stretch>
        </p:blipFill>
        <p:spPr>
          <a:xfrm>
            <a:off x="2020225" y="1008088"/>
            <a:ext cx="4829073" cy="390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s Thesi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